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5" r:id="rId5"/>
    <p:sldMasterId id="2147483800" r:id="rId6"/>
    <p:sldMasterId id="2147483809" r:id="rId7"/>
    <p:sldMasterId id="2147483816" r:id="rId8"/>
    <p:sldMasterId id="2147483819" r:id="rId9"/>
    <p:sldMasterId id="2147483835" r:id="rId10"/>
    <p:sldMasterId id="2147483856" r:id="rId11"/>
    <p:sldMasterId id="2147483879" r:id="rId12"/>
  </p:sldMasterIdLst>
  <p:notesMasterIdLst>
    <p:notesMasterId r:id="rId78"/>
  </p:notesMasterIdLst>
  <p:handoutMasterIdLst>
    <p:handoutMasterId r:id="rId79"/>
  </p:handoutMasterIdLst>
  <p:sldIdLst>
    <p:sldId id="2151" r:id="rId13"/>
    <p:sldId id="531" r:id="rId14"/>
    <p:sldId id="2329" r:id="rId15"/>
    <p:sldId id="2331" r:id="rId16"/>
    <p:sldId id="2221" r:id="rId17"/>
    <p:sldId id="2220" r:id="rId18"/>
    <p:sldId id="2254" r:id="rId19"/>
    <p:sldId id="2259" r:id="rId20"/>
    <p:sldId id="408" r:id="rId21"/>
    <p:sldId id="444" r:id="rId22"/>
    <p:sldId id="445" r:id="rId23"/>
    <p:sldId id="446" r:id="rId24"/>
    <p:sldId id="447" r:id="rId25"/>
    <p:sldId id="448" r:id="rId26"/>
    <p:sldId id="449" r:id="rId27"/>
    <p:sldId id="450" r:id="rId28"/>
    <p:sldId id="451" r:id="rId29"/>
    <p:sldId id="452" r:id="rId30"/>
    <p:sldId id="453" r:id="rId31"/>
    <p:sldId id="454" r:id="rId32"/>
    <p:sldId id="455" r:id="rId33"/>
    <p:sldId id="456" r:id="rId34"/>
    <p:sldId id="457" r:id="rId35"/>
    <p:sldId id="458" r:id="rId36"/>
    <p:sldId id="459" r:id="rId37"/>
    <p:sldId id="2255" r:id="rId38"/>
    <p:sldId id="2270" r:id="rId39"/>
    <p:sldId id="2272" r:id="rId40"/>
    <p:sldId id="2271" r:id="rId41"/>
    <p:sldId id="2273" r:id="rId42"/>
    <p:sldId id="406" r:id="rId43"/>
    <p:sldId id="2274" r:id="rId44"/>
    <p:sldId id="2275" r:id="rId45"/>
    <p:sldId id="2276" r:id="rId46"/>
    <p:sldId id="2277" r:id="rId47"/>
    <p:sldId id="404" r:id="rId48"/>
    <p:sldId id="427" r:id="rId49"/>
    <p:sldId id="428" r:id="rId50"/>
    <p:sldId id="429" r:id="rId51"/>
    <p:sldId id="430" r:id="rId52"/>
    <p:sldId id="431" r:id="rId53"/>
    <p:sldId id="432" r:id="rId54"/>
    <p:sldId id="433" r:id="rId55"/>
    <p:sldId id="434" r:id="rId56"/>
    <p:sldId id="435" r:id="rId57"/>
    <p:sldId id="436" r:id="rId58"/>
    <p:sldId id="437" r:id="rId59"/>
    <p:sldId id="438" r:id="rId60"/>
    <p:sldId id="439" r:id="rId61"/>
    <p:sldId id="440" r:id="rId62"/>
    <p:sldId id="441" r:id="rId63"/>
    <p:sldId id="442" r:id="rId64"/>
    <p:sldId id="2257" r:id="rId65"/>
    <p:sldId id="2281" r:id="rId66"/>
    <p:sldId id="2280" r:id="rId67"/>
    <p:sldId id="407" r:id="rId68"/>
    <p:sldId id="8195" r:id="rId69"/>
    <p:sldId id="8196" r:id="rId70"/>
    <p:sldId id="8197" r:id="rId71"/>
    <p:sldId id="396" r:id="rId72"/>
    <p:sldId id="400" r:id="rId73"/>
    <p:sldId id="2285" r:id="rId74"/>
    <p:sldId id="2286" r:id="rId75"/>
    <p:sldId id="2287" r:id="rId76"/>
    <p:sldId id="2288" r:id="rId77"/>
  </p:sldIdLst>
  <p:sldSz cx="9144000" cy="5143500" type="screen16x9"/>
  <p:notesSz cx="9874250" cy="6797675"/>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2" userDrawn="1">
          <p15:clr>
            <a:srgbClr val="A4A3A4"/>
          </p15:clr>
        </p15:guide>
        <p15:guide id="2" pos="2940" userDrawn="1">
          <p15:clr>
            <a:srgbClr val="A4A3A4"/>
          </p15:clr>
        </p15:guide>
        <p15:guide id="3" orient="horz" pos="1076" userDrawn="1">
          <p15:clr>
            <a:srgbClr val="A4A3A4"/>
          </p15:clr>
        </p15:guide>
        <p15:guide id="4" orient="horz" pos="962" userDrawn="1">
          <p15:clr>
            <a:srgbClr val="A4A3A4"/>
          </p15:clr>
        </p15:guide>
        <p15:guide id="5" orient="horz" pos="2278" userDrawn="1">
          <p15:clr>
            <a:srgbClr val="A4A3A4"/>
          </p15:clr>
        </p15:guide>
        <p15:guide id="6" orient="horz" pos="2890" userDrawn="1">
          <p15:clr>
            <a:srgbClr val="A4A3A4"/>
          </p15:clr>
        </p15:guide>
        <p15:guide id="8" pos="5480" userDrawn="1">
          <p15:clr>
            <a:srgbClr val="A4A3A4"/>
          </p15:clr>
        </p15:guide>
        <p15:guide id="10" pos="400" userDrawn="1">
          <p15:clr>
            <a:srgbClr val="A4A3A4"/>
          </p15:clr>
        </p15:guide>
        <p15:guide id="11" orient="horz" pos="2618" userDrawn="1">
          <p15:clr>
            <a:srgbClr val="A4A3A4"/>
          </p15:clr>
        </p15:guide>
        <p15:guide id="12" orient="horz" pos="804" userDrawn="1">
          <p15:clr>
            <a:srgbClr val="A4A3A4"/>
          </p15:clr>
        </p15:guide>
        <p15:guide id="13" pos="3039" userDrawn="1">
          <p15:clr>
            <a:srgbClr val="A4A3A4"/>
          </p15:clr>
        </p15:guide>
        <p15:guide id="14" pos="2562" userDrawn="1">
          <p15:clr>
            <a:srgbClr val="A4A3A4"/>
          </p15:clr>
        </p15:guide>
        <p15:guide id="15" pos="340" userDrawn="1">
          <p15:clr>
            <a:srgbClr val="A4A3A4"/>
          </p15:clr>
        </p15:guide>
        <p15:guide id="16" pos="4536" userDrawn="1">
          <p15:clr>
            <a:srgbClr val="A4A3A4"/>
          </p15:clr>
        </p15:guide>
      </p15:sldGuideLst>
    </p:ext>
    <p:ext uri="{2D200454-40CA-4A62-9FC3-DE9A4176ACB9}">
      <p15:notesGuideLst xmlns:p15="http://schemas.microsoft.com/office/powerpoint/2012/main">
        <p15:guide id="1" orient="horz" pos="2141" userDrawn="1">
          <p15:clr>
            <a:srgbClr val="A4A3A4"/>
          </p15:clr>
        </p15:guide>
        <p15:guide id="2" pos="311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50EE37-A75F-E064-DD86-28DBB819A384}" name="Roland Hoffmann" initials="RH" userId="7717631d5f9a1da5" providerId="Windows Live"/>
  <p188:author id="{532D0550-0730-8312-4875-BE0F3EF9168F}" name="Franke, Konstantin" initials="FK" userId="S::kfranke@amgen.com::4e5321a7-3fb1-4692-979d-c2cd6f9bfddb" providerId="AD"/>
  <p188:author id="{4B0D07DC-7C96-EC94-3A4C-7B58B8ADF840}" name="Schill, Markus" initials="SM" userId="S::mschill@amgen.com::00a39f9f-1985-4b18-932d-5579aa5107a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arkovic, Ana" initials="AM" lastIdx="2" clrIdx="0"/>
  <p:cmAuthor id="43" name="Stolpe, Thorsten" initials="ST" lastIdx="11" clrIdx="43"/>
  <p:cmAuthor id="1" name="Markovic, Ana" initials="MA" lastIdx="3" clrIdx="1"/>
  <p:cmAuthor id="44" name="Hehnke, Saskia" initials="HS" lastIdx="25" clrIdx="44"/>
  <p:cmAuthor id="2" name="Nene Anadu, PhD (SciM)" initials="NAP(" lastIdx="99" clrIdx="2"/>
  <p:cmAuthor id="45" name="Jedrzejczyk, Franziska" initials="JF" lastIdx="22" clrIdx="45"/>
  <p:cmAuthor id="3" name="Jackie Stone, PhD (SciM)" initials="JSP(" lastIdx="125" clrIdx="3"/>
  <p:cmAuthor id="46" name="Ljepoja, Bojan" initials="LB" lastIdx="4" clrIdx="46"/>
  <p:cmAuthor id="4" name="Benjamin, Jonathan" initials="BJ" lastIdx="21" clrIdx="4"/>
  <p:cmAuthor id="47" name="Damian" initials="D" lastIdx="9" clrIdx="47"/>
  <p:cmAuthor id="5" name="Nikita Shchepin (SciM)" initials="NS(" lastIdx="7" clrIdx="5"/>
  <p:cmAuthor id="48" name="Franke, Konstantin" initials="FK" lastIdx="6" clrIdx="48">
    <p:extLst>
      <p:ext uri="{19B8F6BF-5375-455C-9EA6-DF929625EA0E}">
        <p15:presenceInfo xmlns:p15="http://schemas.microsoft.com/office/powerpoint/2012/main" userId="S-1-5-21-379614923-3435630508-3781305282-598614" providerId="AD"/>
      </p:ext>
    </p:extLst>
  </p:cmAuthor>
  <p:cmAuthor id="6" name="Vartanian, Adelina" initials="VA" lastIdx="60" clrIdx="6"/>
  <p:cmAuthor id="49" name="Franke, Konstantin" initials="FK [2]" lastIdx="6" clrIdx="49">
    <p:extLst>
      <p:ext uri="{19B8F6BF-5375-455C-9EA6-DF929625EA0E}">
        <p15:presenceInfo xmlns:p15="http://schemas.microsoft.com/office/powerpoint/2012/main" userId="S::kfranke@amgen.com::4e5321a7-3fb1-4692-979d-c2cd6f9bfddb" providerId="AD"/>
      </p:ext>
    </p:extLst>
  </p:cmAuthor>
  <p:cmAuthor id="7" name="Erin Tricker" initials="ET" lastIdx="121" clrIdx="7"/>
  <p:cmAuthor id="50" name="Heider, Philipp" initials="HP" lastIdx="5" clrIdx="50">
    <p:extLst>
      <p:ext uri="{19B8F6BF-5375-455C-9EA6-DF929625EA0E}">
        <p15:presenceInfo xmlns:p15="http://schemas.microsoft.com/office/powerpoint/2012/main" userId="S::pheider@amgen.com::babcfbb1-c0ee-4b1f-85a4-83a3f22d567b" providerId="AD"/>
      </p:ext>
    </p:extLst>
  </p:cmAuthor>
  <p:cmAuthor id="8" name="Dan Cragg" initials="DC" lastIdx="1" clrIdx="8"/>
  <p:cmAuthor id="51" name="medproduction" initials="B" lastIdx="34" clrIdx="51">
    <p:extLst>
      <p:ext uri="{19B8F6BF-5375-455C-9EA6-DF929625EA0E}">
        <p15:presenceInfo xmlns:p15="http://schemas.microsoft.com/office/powerpoint/2012/main" userId="medproduction" providerId="None"/>
      </p:ext>
    </p:extLst>
  </p:cmAuthor>
  <p:cmAuthor id="9" name="Katherine Gora" initials="KG" lastIdx="28" clrIdx="9"/>
  <p:cmAuthor id="52" name="Annukka Aho-Ritter" initials="ANA" lastIdx="40" clrIdx="52">
    <p:extLst>
      <p:ext uri="{19B8F6BF-5375-455C-9EA6-DF929625EA0E}">
        <p15:presenceInfo xmlns:p15="http://schemas.microsoft.com/office/powerpoint/2012/main" userId="Annukka Aho-Ritter" providerId="None"/>
      </p:ext>
    </p:extLst>
  </p:cmAuthor>
  <p:cmAuthor id="10" name="Bryan Sepulveda" initials="BS" lastIdx="41" clrIdx="10"/>
  <p:cmAuthor id="11" name="Annotations " initials="YL" lastIdx="0" clrIdx="11"/>
  <p:cmAuthor id="12" name="Yue Liu" initials="YL" lastIdx="29" clrIdx="12"/>
  <p:cmAuthor id="13" name="James Banigan" initials="JB" lastIdx="5" clrIdx="13"/>
  <p:cmAuthor id="14" name="Author" initials="A" lastIdx="1456" clrIdx="14"/>
  <p:cmAuthor id="15" name="Johanna Villegas" initials="JV" lastIdx="1" clrIdx="15"/>
  <p:cmAuthor id="16" name="Johanna Villegas" initials="JV [3]" lastIdx="1" clrIdx="16"/>
  <p:cmAuthor id="17" name="Johanna Villegas" initials="JV [4]" lastIdx="1" clrIdx="17"/>
  <p:cmAuthor id="18" name="Johanna Villegas" initials="JV [5]" lastIdx="1" clrIdx="18"/>
  <p:cmAuthor id="19" name="Johanna Villegas" initials="JV [6]" lastIdx="1" clrIdx="19"/>
  <p:cmAuthor id="20" name="Johanna Villegas" initials="JV [7]" lastIdx="1" clrIdx="20"/>
  <p:cmAuthor id="21" name="Johanna Villegas" initials="JV [8]" lastIdx="1" clrIdx="21"/>
  <p:cmAuthor id="22" name="Johanna Villegas" initials="JV [9]" lastIdx="1" clrIdx="22"/>
  <p:cmAuthor id="23" name="Johanna Villegas" initials="JV [2]" lastIdx="1" clrIdx="23"/>
  <p:cmAuthor id="24" name="Johanna Villegas" initials="JV [10]" lastIdx="1" clrIdx="24"/>
  <p:cmAuthor id="25" name="Johanna Villegas" initials="JV [11]" lastIdx="1" clrIdx="25"/>
  <p:cmAuthor id="26" name="Johanna Villegas" initials="JV [12]" lastIdx="1" clrIdx="26"/>
  <p:cmAuthor id="27" name="Johanna Villegas" initials="JV [13]" lastIdx="1" clrIdx="27"/>
  <p:cmAuthor id="28" name="Johanna Villegas" initials="JV [14]" lastIdx="1" clrIdx="28"/>
  <p:cmAuthor id="29" name="H.Reinholdt" initials="HR" lastIdx="7" clrIdx="29"/>
  <p:cmAuthor id="30" name="CACTUS" initials="CACTUS" lastIdx="30" clrIdx="30"/>
  <p:cmAuthor id="31" name="Ruchika Agrawal" initials="RA" lastIdx="70" clrIdx="31"/>
  <p:cmAuthor id="32" name="Editor" initials="Cactus-" lastIdx="36" clrIdx="32"/>
  <p:cmAuthor id="33" name="Cactus" initials="Cactus" lastIdx="3" clrIdx="33"/>
  <p:cmAuthor id="34" name="Kern, Stefanie" initials="KS" lastIdx="18" clrIdx="34"/>
  <p:cmAuthor id="35" name="Seitz, Andrea" initials="SA" lastIdx="72" clrIdx="35"/>
  <p:cmAuthor id="36" name="Manuel Krinner" initials="MK" lastIdx="4" clrIdx="36"/>
  <p:cmAuthor id="37" name="vbmed" initials="VB" lastIdx="17" clrIdx="37"/>
  <p:cmAuthor id="38" name="Sauer, Sarah" initials="SS" lastIdx="5" clrIdx="38"/>
  <p:cmAuthor id="39" name="Linnerbauer, Mathias" initials="LM" lastIdx="33" clrIdx="39"/>
  <p:cmAuthor id="40" name="Verpoorten, Sandrine" initials="VS" lastIdx="2" clrIdx="40"/>
  <p:cmAuthor id="41" name="Schill, Markus" initials="SM" lastIdx="3" clrIdx="41"/>
  <p:cmAuthor id="42" name="Heckmann, Hiltrud Maria" initials="HM" lastIdx="24" clrIdx="4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00B050"/>
    <a:srgbClr val="0063C3"/>
    <a:srgbClr val="F39100"/>
    <a:srgbClr val="FF0000"/>
    <a:srgbClr val="0070C0"/>
    <a:srgbClr val="A6A6A6"/>
    <a:srgbClr val="000000"/>
    <a:srgbClr val="CBD3E9"/>
    <a:srgbClr val="3A6B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9A6C48-A79E-443A-9488-65507794C819}" v="16" dt="2022-12-14T14:26:24.1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6056" autoAdjust="0"/>
  </p:normalViewPr>
  <p:slideViewPr>
    <p:cSldViewPr snapToGrid="0">
      <p:cViewPr varScale="1">
        <p:scale>
          <a:sx n="103" d="100"/>
          <a:sy n="103" d="100"/>
        </p:scale>
        <p:origin x="128" y="56"/>
      </p:cViewPr>
      <p:guideLst>
        <p:guide orient="horz" pos="3162"/>
        <p:guide pos="2940"/>
        <p:guide orient="horz" pos="1076"/>
        <p:guide orient="horz" pos="962"/>
        <p:guide orient="horz" pos="2278"/>
        <p:guide orient="horz" pos="2890"/>
        <p:guide pos="5480"/>
        <p:guide pos="400"/>
        <p:guide orient="horz" pos="2618"/>
        <p:guide orient="horz" pos="804"/>
        <p:guide pos="3039"/>
        <p:guide pos="2562"/>
        <p:guide pos="340"/>
        <p:guide pos="4536"/>
      </p:guideLst>
    </p:cSldViewPr>
  </p:slideViewPr>
  <p:outlineViewPr>
    <p:cViewPr>
      <p:scale>
        <a:sx n="33" d="100"/>
        <a:sy n="33" d="100"/>
      </p:scale>
      <p:origin x="0" y="1074"/>
    </p:cViewPr>
  </p:outlineViewPr>
  <p:notesTextViewPr>
    <p:cViewPr>
      <p:scale>
        <a:sx n="1" d="1"/>
        <a:sy n="1" d="1"/>
      </p:scale>
      <p:origin x="0" y="0"/>
    </p:cViewPr>
  </p:notesTextViewPr>
  <p:sorterViewPr>
    <p:cViewPr>
      <p:scale>
        <a:sx n="100" d="100"/>
        <a:sy n="100" d="100"/>
      </p:scale>
      <p:origin x="0" y="-3300"/>
    </p:cViewPr>
  </p:sorterViewPr>
  <p:notesViewPr>
    <p:cSldViewPr snapToGrid="0">
      <p:cViewPr>
        <p:scale>
          <a:sx n="1" d="2"/>
          <a:sy n="1" d="2"/>
        </p:scale>
        <p:origin x="0" y="0"/>
      </p:cViewPr>
      <p:guideLst>
        <p:guide orient="horz" pos="2141"/>
        <p:guide pos="311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theme" Target="theme/theme1.xml"/><Relationship Id="rId16" Type="http://schemas.openxmlformats.org/officeDocument/2006/relationships/slide" Target="slides/slide4.xml"/><Relationship Id="rId11" Type="http://schemas.openxmlformats.org/officeDocument/2006/relationships/slideMaster" Target="slideMasters/slideMaster7.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handoutMaster" Target="handoutMasters/handoutMaster1.xml"/><Relationship Id="rId5" Type="http://schemas.openxmlformats.org/officeDocument/2006/relationships/slideMaster" Target="slideMasters/slideMaster1.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4.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tags" Target="tags/tag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viewProps" Target="viewProp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6.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notesMaster" Target="notesMasters/notesMaster1.xml"/><Relationship Id="rId81" Type="http://schemas.openxmlformats.org/officeDocument/2006/relationships/commentAuthors" Target="commentAuthors.xml"/><Relationship Id="rId86"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3.xml"/><Relationship Id="rId71" Type="http://schemas.openxmlformats.org/officeDocument/2006/relationships/slide" Target="slides/slide59.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microsoft.com/office/2015/10/relationships/revisionInfo" Target="revisionInfo.xml"/><Relationship Id="rId61" Type="http://schemas.openxmlformats.org/officeDocument/2006/relationships/slide" Target="slides/slide49.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ffmann, Mareike" userId="765786aa-905d-4f06-840a-82508e2a2958" providerId="ADAL" clId="{049A6C48-A79E-443A-9488-65507794C819}"/>
    <pc:docChg chg="custSel delSld modSld delMainMaster">
      <pc:chgData name="Hoffmann, Mareike" userId="765786aa-905d-4f06-840a-82508e2a2958" providerId="ADAL" clId="{049A6C48-A79E-443A-9488-65507794C819}" dt="2022-12-22T11:32:54.105" v="487" actId="20577"/>
      <pc:docMkLst>
        <pc:docMk/>
      </pc:docMkLst>
      <pc:sldChg chg="delSp">
        <pc:chgData name="Hoffmann, Mareike" userId="765786aa-905d-4f06-840a-82508e2a2958" providerId="ADAL" clId="{049A6C48-A79E-443A-9488-65507794C819}" dt="2022-12-14T14:06:51.350" v="58"/>
        <pc:sldMkLst>
          <pc:docMk/>
          <pc:sldMk cId="1448775181" sldId="408"/>
        </pc:sldMkLst>
        <pc:picChg chg="del">
          <ac:chgData name="Hoffmann, Mareike" userId="765786aa-905d-4f06-840a-82508e2a2958" providerId="ADAL" clId="{049A6C48-A79E-443A-9488-65507794C819}" dt="2022-12-14T14:06:51.350" v="58"/>
          <ac:picMkLst>
            <pc:docMk/>
            <pc:sldMk cId="1448775181" sldId="408"/>
            <ac:picMk id="4" creationId="{9CC652B9-FC30-41D0-ACE2-D2D7F2DC365E}"/>
          </ac:picMkLst>
        </pc:picChg>
      </pc:sldChg>
      <pc:sldChg chg="del">
        <pc:chgData name="Hoffmann, Mareike" userId="765786aa-905d-4f06-840a-82508e2a2958" providerId="ADAL" clId="{049A6C48-A79E-443A-9488-65507794C819}" dt="2022-12-01T15:53:09.634" v="57" actId="47"/>
        <pc:sldMkLst>
          <pc:docMk/>
          <pc:sldMk cId="447673798" sldId="2122"/>
        </pc:sldMkLst>
      </pc:sldChg>
      <pc:sldChg chg="del">
        <pc:chgData name="Hoffmann, Mareike" userId="765786aa-905d-4f06-840a-82508e2a2958" providerId="ADAL" clId="{049A6C48-A79E-443A-9488-65507794C819}" dt="2022-12-01T15:53:09.634" v="57" actId="47"/>
        <pc:sldMkLst>
          <pc:docMk/>
          <pc:sldMk cId="481120728" sldId="2131"/>
        </pc:sldMkLst>
      </pc:sldChg>
      <pc:sldChg chg="modSp mod">
        <pc:chgData name="Hoffmann, Mareike" userId="765786aa-905d-4f06-840a-82508e2a2958" providerId="ADAL" clId="{049A6C48-A79E-443A-9488-65507794C819}" dt="2022-12-14T14:30:32.714" v="480" actId="1076"/>
        <pc:sldMkLst>
          <pc:docMk/>
          <pc:sldMk cId="3772378208" sldId="2151"/>
        </pc:sldMkLst>
        <pc:spChg chg="mod">
          <ac:chgData name="Hoffmann, Mareike" userId="765786aa-905d-4f06-840a-82508e2a2958" providerId="ADAL" clId="{049A6C48-A79E-443A-9488-65507794C819}" dt="2022-12-01T15:52:56.100" v="56" actId="20577"/>
          <ac:spMkLst>
            <pc:docMk/>
            <pc:sldMk cId="3772378208" sldId="2151"/>
            <ac:spMk id="4" creationId="{08A913C1-5C1C-4651-BDEA-1E898161481B}"/>
          </ac:spMkLst>
        </pc:spChg>
        <pc:spChg chg="mod">
          <ac:chgData name="Hoffmann, Mareike" userId="765786aa-905d-4f06-840a-82508e2a2958" providerId="ADAL" clId="{049A6C48-A79E-443A-9488-65507794C819}" dt="2022-12-14T14:30:32.714" v="480" actId="1076"/>
          <ac:spMkLst>
            <pc:docMk/>
            <pc:sldMk cId="3772378208" sldId="2151"/>
            <ac:spMk id="6" creationId="{F877CFDB-373E-4CEA-99AB-E19B981A8201}"/>
          </ac:spMkLst>
        </pc:spChg>
      </pc:sldChg>
      <pc:sldChg chg="del">
        <pc:chgData name="Hoffmann, Mareike" userId="765786aa-905d-4f06-840a-82508e2a2958" providerId="ADAL" clId="{049A6C48-A79E-443A-9488-65507794C819}" dt="2022-12-01T15:53:09.634" v="57" actId="47"/>
        <pc:sldMkLst>
          <pc:docMk/>
          <pc:sldMk cId="1459226455" sldId="2250"/>
        </pc:sldMkLst>
      </pc:sldChg>
      <pc:sldChg chg="del">
        <pc:chgData name="Hoffmann, Mareike" userId="765786aa-905d-4f06-840a-82508e2a2958" providerId="ADAL" clId="{049A6C48-A79E-443A-9488-65507794C819}" dt="2022-12-14T14:10:23.154" v="60" actId="47"/>
        <pc:sldMkLst>
          <pc:docMk/>
          <pc:sldMk cId="1491872137" sldId="2256"/>
        </pc:sldMkLst>
      </pc:sldChg>
      <pc:sldChg chg="del">
        <pc:chgData name="Hoffmann, Mareike" userId="765786aa-905d-4f06-840a-82508e2a2958" providerId="ADAL" clId="{049A6C48-A79E-443A-9488-65507794C819}" dt="2022-12-14T14:07:10.126" v="59" actId="47"/>
        <pc:sldMkLst>
          <pc:docMk/>
          <pc:sldMk cId="1446599092" sldId="2260"/>
        </pc:sldMkLst>
      </pc:sldChg>
      <pc:sldChg chg="del">
        <pc:chgData name="Hoffmann, Mareike" userId="765786aa-905d-4f06-840a-82508e2a2958" providerId="ADAL" clId="{049A6C48-A79E-443A-9488-65507794C819}" dt="2022-12-14T14:07:10.126" v="59" actId="47"/>
        <pc:sldMkLst>
          <pc:docMk/>
          <pc:sldMk cId="2378307261" sldId="2261"/>
        </pc:sldMkLst>
      </pc:sldChg>
      <pc:sldChg chg="del">
        <pc:chgData name="Hoffmann, Mareike" userId="765786aa-905d-4f06-840a-82508e2a2958" providerId="ADAL" clId="{049A6C48-A79E-443A-9488-65507794C819}" dt="2022-12-14T14:07:10.126" v="59" actId="47"/>
        <pc:sldMkLst>
          <pc:docMk/>
          <pc:sldMk cId="654150446" sldId="2262"/>
        </pc:sldMkLst>
      </pc:sldChg>
      <pc:sldChg chg="del">
        <pc:chgData name="Hoffmann, Mareike" userId="765786aa-905d-4f06-840a-82508e2a2958" providerId="ADAL" clId="{049A6C48-A79E-443A-9488-65507794C819}" dt="2022-12-01T15:53:09.634" v="57" actId="47"/>
        <pc:sldMkLst>
          <pc:docMk/>
          <pc:sldMk cId="2335654421" sldId="2263"/>
        </pc:sldMkLst>
      </pc:sldChg>
      <pc:sldChg chg="del">
        <pc:chgData name="Hoffmann, Mareike" userId="765786aa-905d-4f06-840a-82508e2a2958" providerId="ADAL" clId="{049A6C48-A79E-443A-9488-65507794C819}" dt="2022-12-14T14:07:10.126" v="59" actId="47"/>
        <pc:sldMkLst>
          <pc:docMk/>
          <pc:sldMk cId="3454120162" sldId="2264"/>
        </pc:sldMkLst>
      </pc:sldChg>
      <pc:sldChg chg="del">
        <pc:chgData name="Hoffmann, Mareike" userId="765786aa-905d-4f06-840a-82508e2a2958" providerId="ADAL" clId="{049A6C48-A79E-443A-9488-65507794C819}" dt="2022-12-14T14:10:23.154" v="60" actId="47"/>
        <pc:sldMkLst>
          <pc:docMk/>
          <pc:sldMk cId="3885869972" sldId="2278"/>
        </pc:sldMkLst>
      </pc:sldChg>
      <pc:sldChg chg="del">
        <pc:chgData name="Hoffmann, Mareike" userId="765786aa-905d-4f06-840a-82508e2a2958" providerId="ADAL" clId="{049A6C48-A79E-443A-9488-65507794C819}" dt="2022-12-14T14:10:23.154" v="60" actId="47"/>
        <pc:sldMkLst>
          <pc:docMk/>
          <pc:sldMk cId="3463226826" sldId="2279"/>
        </pc:sldMkLst>
      </pc:sldChg>
      <pc:sldChg chg="modSp mod">
        <pc:chgData name="Hoffmann, Mareike" userId="765786aa-905d-4f06-840a-82508e2a2958" providerId="ADAL" clId="{049A6C48-A79E-443A-9488-65507794C819}" dt="2022-12-22T11:32:54.105" v="487" actId="20577"/>
        <pc:sldMkLst>
          <pc:docMk/>
          <pc:sldMk cId="760727359" sldId="2288"/>
        </pc:sldMkLst>
        <pc:spChg chg="mod">
          <ac:chgData name="Hoffmann, Mareike" userId="765786aa-905d-4f06-840a-82508e2a2958" providerId="ADAL" clId="{049A6C48-A79E-443A-9488-65507794C819}" dt="2022-12-22T11:32:54.105" v="487" actId="20577"/>
          <ac:spMkLst>
            <pc:docMk/>
            <pc:sldMk cId="760727359" sldId="2288"/>
            <ac:spMk id="9" creationId="{654CC550-6D3B-488D-AB24-666D684F65B9}"/>
          </ac:spMkLst>
        </pc:spChg>
      </pc:sldChg>
      <pc:sldChg chg="del">
        <pc:chgData name="Hoffmann, Mareike" userId="765786aa-905d-4f06-840a-82508e2a2958" providerId="ADAL" clId="{049A6C48-A79E-443A-9488-65507794C819}" dt="2022-12-01T15:53:09.634" v="57" actId="47"/>
        <pc:sldMkLst>
          <pc:docMk/>
          <pc:sldMk cId="962722552" sldId="2289"/>
        </pc:sldMkLst>
      </pc:sldChg>
      <pc:sldChg chg="del">
        <pc:chgData name="Hoffmann, Mareike" userId="765786aa-905d-4f06-840a-82508e2a2958" providerId="ADAL" clId="{049A6C48-A79E-443A-9488-65507794C819}" dt="2022-12-01T15:53:09.634" v="57" actId="47"/>
        <pc:sldMkLst>
          <pc:docMk/>
          <pc:sldMk cId="3756956584" sldId="2290"/>
        </pc:sldMkLst>
      </pc:sldChg>
      <pc:sldChg chg="del">
        <pc:chgData name="Hoffmann, Mareike" userId="765786aa-905d-4f06-840a-82508e2a2958" providerId="ADAL" clId="{049A6C48-A79E-443A-9488-65507794C819}" dt="2022-12-01T15:53:09.634" v="57" actId="47"/>
        <pc:sldMkLst>
          <pc:docMk/>
          <pc:sldMk cId="2196839514" sldId="2291"/>
        </pc:sldMkLst>
      </pc:sldChg>
      <pc:sldChg chg="del">
        <pc:chgData name="Hoffmann, Mareike" userId="765786aa-905d-4f06-840a-82508e2a2958" providerId="ADAL" clId="{049A6C48-A79E-443A-9488-65507794C819}" dt="2022-12-01T15:53:09.634" v="57" actId="47"/>
        <pc:sldMkLst>
          <pc:docMk/>
          <pc:sldMk cId="1162907754" sldId="2293"/>
        </pc:sldMkLst>
      </pc:sldChg>
      <pc:sldChg chg="del">
        <pc:chgData name="Hoffmann, Mareike" userId="765786aa-905d-4f06-840a-82508e2a2958" providerId="ADAL" clId="{049A6C48-A79E-443A-9488-65507794C819}" dt="2022-12-01T15:53:09.634" v="57" actId="47"/>
        <pc:sldMkLst>
          <pc:docMk/>
          <pc:sldMk cId="4011071453" sldId="2294"/>
        </pc:sldMkLst>
      </pc:sldChg>
      <pc:sldChg chg="del">
        <pc:chgData name="Hoffmann, Mareike" userId="765786aa-905d-4f06-840a-82508e2a2958" providerId="ADAL" clId="{049A6C48-A79E-443A-9488-65507794C819}" dt="2022-12-01T15:53:09.634" v="57" actId="47"/>
        <pc:sldMkLst>
          <pc:docMk/>
          <pc:sldMk cId="3473733097" sldId="2295"/>
        </pc:sldMkLst>
      </pc:sldChg>
      <pc:sldChg chg="del">
        <pc:chgData name="Hoffmann, Mareike" userId="765786aa-905d-4f06-840a-82508e2a2958" providerId="ADAL" clId="{049A6C48-A79E-443A-9488-65507794C819}" dt="2022-12-01T15:53:09.634" v="57" actId="47"/>
        <pc:sldMkLst>
          <pc:docMk/>
          <pc:sldMk cId="4070860672" sldId="2296"/>
        </pc:sldMkLst>
      </pc:sldChg>
      <pc:sldChg chg="del">
        <pc:chgData name="Hoffmann, Mareike" userId="765786aa-905d-4f06-840a-82508e2a2958" providerId="ADAL" clId="{049A6C48-A79E-443A-9488-65507794C819}" dt="2022-12-01T15:53:09.634" v="57" actId="47"/>
        <pc:sldMkLst>
          <pc:docMk/>
          <pc:sldMk cId="4123459587" sldId="2297"/>
        </pc:sldMkLst>
      </pc:sldChg>
      <pc:sldChg chg="del">
        <pc:chgData name="Hoffmann, Mareike" userId="765786aa-905d-4f06-840a-82508e2a2958" providerId="ADAL" clId="{049A6C48-A79E-443A-9488-65507794C819}" dt="2022-12-01T15:53:09.634" v="57" actId="47"/>
        <pc:sldMkLst>
          <pc:docMk/>
          <pc:sldMk cId="3002172560" sldId="2298"/>
        </pc:sldMkLst>
      </pc:sldChg>
      <pc:sldChg chg="del">
        <pc:chgData name="Hoffmann, Mareike" userId="765786aa-905d-4f06-840a-82508e2a2958" providerId="ADAL" clId="{049A6C48-A79E-443A-9488-65507794C819}" dt="2022-12-01T15:53:09.634" v="57" actId="47"/>
        <pc:sldMkLst>
          <pc:docMk/>
          <pc:sldMk cId="4256189644" sldId="2299"/>
        </pc:sldMkLst>
      </pc:sldChg>
      <pc:sldChg chg="del">
        <pc:chgData name="Hoffmann, Mareike" userId="765786aa-905d-4f06-840a-82508e2a2958" providerId="ADAL" clId="{049A6C48-A79E-443A-9488-65507794C819}" dt="2022-12-01T15:53:09.634" v="57" actId="47"/>
        <pc:sldMkLst>
          <pc:docMk/>
          <pc:sldMk cId="4024760688" sldId="2300"/>
        </pc:sldMkLst>
      </pc:sldChg>
      <pc:sldChg chg="del">
        <pc:chgData name="Hoffmann, Mareike" userId="765786aa-905d-4f06-840a-82508e2a2958" providerId="ADAL" clId="{049A6C48-A79E-443A-9488-65507794C819}" dt="2022-12-01T15:53:09.634" v="57" actId="47"/>
        <pc:sldMkLst>
          <pc:docMk/>
          <pc:sldMk cId="1488120323" sldId="2301"/>
        </pc:sldMkLst>
      </pc:sldChg>
      <pc:sldChg chg="del">
        <pc:chgData name="Hoffmann, Mareike" userId="765786aa-905d-4f06-840a-82508e2a2958" providerId="ADAL" clId="{049A6C48-A79E-443A-9488-65507794C819}" dt="2022-12-01T15:53:09.634" v="57" actId="47"/>
        <pc:sldMkLst>
          <pc:docMk/>
          <pc:sldMk cId="2845134462" sldId="2305"/>
        </pc:sldMkLst>
      </pc:sldChg>
      <pc:sldChg chg="del">
        <pc:chgData name="Hoffmann, Mareike" userId="765786aa-905d-4f06-840a-82508e2a2958" providerId="ADAL" clId="{049A6C48-A79E-443A-9488-65507794C819}" dt="2022-12-01T15:53:09.634" v="57" actId="47"/>
        <pc:sldMkLst>
          <pc:docMk/>
          <pc:sldMk cId="3782353649" sldId="2306"/>
        </pc:sldMkLst>
      </pc:sldChg>
      <pc:sldChg chg="del">
        <pc:chgData name="Hoffmann, Mareike" userId="765786aa-905d-4f06-840a-82508e2a2958" providerId="ADAL" clId="{049A6C48-A79E-443A-9488-65507794C819}" dt="2022-12-01T15:53:09.634" v="57" actId="47"/>
        <pc:sldMkLst>
          <pc:docMk/>
          <pc:sldMk cId="2567369980" sldId="2307"/>
        </pc:sldMkLst>
      </pc:sldChg>
      <pc:sldChg chg="del">
        <pc:chgData name="Hoffmann, Mareike" userId="765786aa-905d-4f06-840a-82508e2a2958" providerId="ADAL" clId="{049A6C48-A79E-443A-9488-65507794C819}" dt="2022-12-01T15:53:09.634" v="57" actId="47"/>
        <pc:sldMkLst>
          <pc:docMk/>
          <pc:sldMk cId="3979214736" sldId="2308"/>
        </pc:sldMkLst>
      </pc:sldChg>
      <pc:sldChg chg="del">
        <pc:chgData name="Hoffmann, Mareike" userId="765786aa-905d-4f06-840a-82508e2a2958" providerId="ADAL" clId="{049A6C48-A79E-443A-9488-65507794C819}" dt="2022-12-01T15:53:09.634" v="57" actId="47"/>
        <pc:sldMkLst>
          <pc:docMk/>
          <pc:sldMk cId="3700676771" sldId="2309"/>
        </pc:sldMkLst>
      </pc:sldChg>
      <pc:sldChg chg="del">
        <pc:chgData name="Hoffmann, Mareike" userId="765786aa-905d-4f06-840a-82508e2a2958" providerId="ADAL" clId="{049A6C48-A79E-443A-9488-65507794C819}" dt="2022-12-01T15:53:09.634" v="57" actId="47"/>
        <pc:sldMkLst>
          <pc:docMk/>
          <pc:sldMk cId="1327757844" sldId="2310"/>
        </pc:sldMkLst>
      </pc:sldChg>
      <pc:sldChg chg="del">
        <pc:chgData name="Hoffmann, Mareike" userId="765786aa-905d-4f06-840a-82508e2a2958" providerId="ADAL" clId="{049A6C48-A79E-443A-9488-65507794C819}" dt="2022-12-01T15:53:09.634" v="57" actId="47"/>
        <pc:sldMkLst>
          <pc:docMk/>
          <pc:sldMk cId="619041375" sldId="2311"/>
        </pc:sldMkLst>
      </pc:sldChg>
      <pc:sldChg chg="del">
        <pc:chgData name="Hoffmann, Mareike" userId="765786aa-905d-4f06-840a-82508e2a2958" providerId="ADAL" clId="{049A6C48-A79E-443A-9488-65507794C819}" dt="2022-12-01T15:53:09.634" v="57" actId="47"/>
        <pc:sldMkLst>
          <pc:docMk/>
          <pc:sldMk cId="819942866" sldId="2312"/>
        </pc:sldMkLst>
      </pc:sldChg>
      <pc:sldChg chg="del">
        <pc:chgData name="Hoffmann, Mareike" userId="765786aa-905d-4f06-840a-82508e2a2958" providerId="ADAL" clId="{049A6C48-A79E-443A-9488-65507794C819}" dt="2022-12-01T15:53:09.634" v="57" actId="47"/>
        <pc:sldMkLst>
          <pc:docMk/>
          <pc:sldMk cId="2224065220" sldId="2313"/>
        </pc:sldMkLst>
      </pc:sldChg>
      <pc:sldChg chg="del">
        <pc:chgData name="Hoffmann, Mareike" userId="765786aa-905d-4f06-840a-82508e2a2958" providerId="ADAL" clId="{049A6C48-A79E-443A-9488-65507794C819}" dt="2022-12-01T15:53:09.634" v="57" actId="47"/>
        <pc:sldMkLst>
          <pc:docMk/>
          <pc:sldMk cId="2569544759" sldId="2314"/>
        </pc:sldMkLst>
      </pc:sldChg>
      <pc:sldChg chg="del">
        <pc:chgData name="Hoffmann, Mareike" userId="765786aa-905d-4f06-840a-82508e2a2958" providerId="ADAL" clId="{049A6C48-A79E-443A-9488-65507794C819}" dt="2022-12-01T15:53:09.634" v="57" actId="47"/>
        <pc:sldMkLst>
          <pc:docMk/>
          <pc:sldMk cId="388707210" sldId="2315"/>
        </pc:sldMkLst>
      </pc:sldChg>
      <pc:sldChg chg="del">
        <pc:chgData name="Hoffmann, Mareike" userId="765786aa-905d-4f06-840a-82508e2a2958" providerId="ADAL" clId="{049A6C48-A79E-443A-9488-65507794C819}" dt="2022-12-01T15:53:09.634" v="57" actId="47"/>
        <pc:sldMkLst>
          <pc:docMk/>
          <pc:sldMk cId="2557910373" sldId="2316"/>
        </pc:sldMkLst>
      </pc:sldChg>
      <pc:sldChg chg="del">
        <pc:chgData name="Hoffmann, Mareike" userId="765786aa-905d-4f06-840a-82508e2a2958" providerId="ADAL" clId="{049A6C48-A79E-443A-9488-65507794C819}" dt="2022-12-01T15:53:09.634" v="57" actId="47"/>
        <pc:sldMkLst>
          <pc:docMk/>
          <pc:sldMk cId="1494150729" sldId="2317"/>
        </pc:sldMkLst>
      </pc:sldChg>
      <pc:sldChg chg="del">
        <pc:chgData name="Hoffmann, Mareike" userId="765786aa-905d-4f06-840a-82508e2a2958" providerId="ADAL" clId="{049A6C48-A79E-443A-9488-65507794C819}" dt="2022-12-01T15:53:09.634" v="57" actId="47"/>
        <pc:sldMkLst>
          <pc:docMk/>
          <pc:sldMk cId="2782606969" sldId="2318"/>
        </pc:sldMkLst>
      </pc:sldChg>
      <pc:sldChg chg="del">
        <pc:chgData name="Hoffmann, Mareike" userId="765786aa-905d-4f06-840a-82508e2a2958" providerId="ADAL" clId="{049A6C48-A79E-443A-9488-65507794C819}" dt="2022-12-01T15:53:09.634" v="57" actId="47"/>
        <pc:sldMkLst>
          <pc:docMk/>
          <pc:sldMk cId="2048494831" sldId="2319"/>
        </pc:sldMkLst>
      </pc:sldChg>
      <pc:sldChg chg="del">
        <pc:chgData name="Hoffmann, Mareike" userId="765786aa-905d-4f06-840a-82508e2a2958" providerId="ADAL" clId="{049A6C48-A79E-443A-9488-65507794C819}" dt="2022-12-01T15:53:09.634" v="57" actId="47"/>
        <pc:sldMkLst>
          <pc:docMk/>
          <pc:sldMk cId="920337952" sldId="2320"/>
        </pc:sldMkLst>
      </pc:sldChg>
      <pc:sldChg chg="del">
        <pc:chgData name="Hoffmann, Mareike" userId="765786aa-905d-4f06-840a-82508e2a2958" providerId="ADAL" clId="{049A6C48-A79E-443A-9488-65507794C819}" dt="2022-12-01T15:53:09.634" v="57" actId="47"/>
        <pc:sldMkLst>
          <pc:docMk/>
          <pc:sldMk cId="807953767" sldId="2321"/>
        </pc:sldMkLst>
      </pc:sldChg>
      <pc:sldChg chg="del">
        <pc:chgData name="Hoffmann, Mareike" userId="765786aa-905d-4f06-840a-82508e2a2958" providerId="ADAL" clId="{049A6C48-A79E-443A-9488-65507794C819}" dt="2022-12-01T15:53:09.634" v="57" actId="47"/>
        <pc:sldMkLst>
          <pc:docMk/>
          <pc:sldMk cId="2614524933" sldId="2325"/>
        </pc:sldMkLst>
      </pc:sldChg>
      <pc:sldChg chg="del">
        <pc:chgData name="Hoffmann, Mareike" userId="765786aa-905d-4f06-840a-82508e2a2958" providerId="ADAL" clId="{049A6C48-A79E-443A-9488-65507794C819}" dt="2022-12-01T15:53:09.634" v="57" actId="47"/>
        <pc:sldMkLst>
          <pc:docMk/>
          <pc:sldMk cId="2695410997" sldId="2326"/>
        </pc:sldMkLst>
      </pc:sldChg>
      <pc:sldChg chg="del">
        <pc:chgData name="Hoffmann, Mareike" userId="765786aa-905d-4f06-840a-82508e2a2958" providerId="ADAL" clId="{049A6C48-A79E-443A-9488-65507794C819}" dt="2022-12-01T15:53:09.634" v="57" actId="47"/>
        <pc:sldMkLst>
          <pc:docMk/>
          <pc:sldMk cId="3613513758" sldId="2327"/>
        </pc:sldMkLst>
      </pc:sldChg>
      <pc:sldChg chg="del">
        <pc:chgData name="Hoffmann, Mareike" userId="765786aa-905d-4f06-840a-82508e2a2958" providerId="ADAL" clId="{049A6C48-A79E-443A-9488-65507794C819}" dt="2022-12-01T15:53:09.634" v="57" actId="47"/>
        <pc:sldMkLst>
          <pc:docMk/>
          <pc:sldMk cId="2343490518" sldId="2328"/>
        </pc:sldMkLst>
      </pc:sldChg>
      <pc:sldChg chg="delSp modSp mod">
        <pc:chgData name="Hoffmann, Mareike" userId="765786aa-905d-4f06-840a-82508e2a2958" providerId="ADAL" clId="{049A6C48-A79E-443A-9488-65507794C819}" dt="2022-12-14T14:25:30.076" v="472" actId="1035"/>
        <pc:sldMkLst>
          <pc:docMk/>
          <pc:sldMk cId="1884157671" sldId="2329"/>
        </pc:sldMkLst>
        <pc:spChg chg="mod">
          <ac:chgData name="Hoffmann, Mareike" userId="765786aa-905d-4f06-840a-82508e2a2958" providerId="ADAL" clId="{049A6C48-A79E-443A-9488-65507794C819}" dt="2022-12-01T15:52:44.640" v="40" actId="1036"/>
          <ac:spMkLst>
            <pc:docMk/>
            <pc:sldMk cId="1884157671" sldId="2329"/>
            <ac:spMk id="9" creationId="{AFDE84CF-46EE-4E82-80F9-A629B994F8C8}"/>
          </ac:spMkLst>
        </pc:spChg>
        <pc:spChg chg="del">
          <ac:chgData name="Hoffmann, Mareike" userId="765786aa-905d-4f06-840a-82508e2a2958" providerId="ADAL" clId="{049A6C48-A79E-443A-9488-65507794C819}" dt="2022-12-01T15:52:30.592" v="1" actId="478"/>
          <ac:spMkLst>
            <pc:docMk/>
            <pc:sldMk cId="1884157671" sldId="2329"/>
            <ac:spMk id="10" creationId="{95D562AE-9966-4070-9AF9-F5E6B17D35F7}"/>
          </ac:spMkLst>
        </pc:spChg>
        <pc:spChg chg="del">
          <ac:chgData name="Hoffmann, Mareike" userId="765786aa-905d-4f06-840a-82508e2a2958" providerId="ADAL" clId="{049A6C48-A79E-443A-9488-65507794C819}" dt="2022-12-01T15:52:31.658" v="2" actId="478"/>
          <ac:spMkLst>
            <pc:docMk/>
            <pc:sldMk cId="1884157671" sldId="2329"/>
            <ac:spMk id="11" creationId="{EABC9DDD-6EDF-4301-9EF3-D4FD69CE4521}"/>
          </ac:spMkLst>
        </pc:spChg>
        <pc:spChg chg="del">
          <ac:chgData name="Hoffmann, Mareike" userId="765786aa-905d-4f06-840a-82508e2a2958" providerId="ADAL" clId="{049A6C48-A79E-443A-9488-65507794C819}" dt="2022-12-01T15:52:29.084" v="0" actId="478"/>
          <ac:spMkLst>
            <pc:docMk/>
            <pc:sldMk cId="1884157671" sldId="2329"/>
            <ac:spMk id="12" creationId="{8B63876C-BE06-4ED3-8B05-B256F4C821F3}"/>
          </ac:spMkLst>
        </pc:spChg>
        <pc:spChg chg="mod">
          <ac:chgData name="Hoffmann, Mareike" userId="765786aa-905d-4f06-840a-82508e2a2958" providerId="ADAL" clId="{049A6C48-A79E-443A-9488-65507794C819}" dt="2022-12-14T14:25:30.076" v="472" actId="1035"/>
          <ac:spMkLst>
            <pc:docMk/>
            <pc:sldMk cId="1884157671" sldId="2329"/>
            <ac:spMk id="26" creationId="{51C64756-7C60-48E4-BC0D-E260E4EDB8A5}"/>
          </ac:spMkLst>
        </pc:spChg>
        <pc:spChg chg="mod">
          <ac:chgData name="Hoffmann, Mareike" userId="765786aa-905d-4f06-840a-82508e2a2958" providerId="ADAL" clId="{049A6C48-A79E-443A-9488-65507794C819}" dt="2022-12-14T14:25:30.076" v="472" actId="1035"/>
          <ac:spMkLst>
            <pc:docMk/>
            <pc:sldMk cId="1884157671" sldId="2329"/>
            <ac:spMk id="27" creationId="{7A431173-678F-48FE-A0DE-AD42F2D249AD}"/>
          </ac:spMkLst>
        </pc:spChg>
        <pc:spChg chg="mod">
          <ac:chgData name="Hoffmann, Mareike" userId="765786aa-905d-4f06-840a-82508e2a2958" providerId="ADAL" clId="{049A6C48-A79E-443A-9488-65507794C819}" dt="2022-12-01T15:52:44.640" v="40" actId="1036"/>
          <ac:spMkLst>
            <pc:docMk/>
            <pc:sldMk cId="1884157671" sldId="2329"/>
            <ac:spMk id="28" creationId="{D8FADACA-385D-40B9-A07F-57D5B4350EEF}"/>
          </ac:spMkLst>
        </pc:spChg>
        <pc:spChg chg="mod">
          <ac:chgData name="Hoffmann, Mareike" userId="765786aa-905d-4f06-840a-82508e2a2958" providerId="ADAL" clId="{049A6C48-A79E-443A-9488-65507794C819}" dt="2022-12-14T14:25:18.121" v="466" actId="1035"/>
          <ac:spMkLst>
            <pc:docMk/>
            <pc:sldMk cId="1884157671" sldId="2329"/>
            <ac:spMk id="29" creationId="{B6179517-ADF4-4938-85D9-616D521D184D}"/>
          </ac:spMkLst>
        </pc:spChg>
        <pc:spChg chg="mod">
          <ac:chgData name="Hoffmann, Mareike" userId="765786aa-905d-4f06-840a-82508e2a2958" providerId="ADAL" clId="{049A6C48-A79E-443A-9488-65507794C819}" dt="2022-12-14T14:25:08.801" v="443" actId="1036"/>
          <ac:spMkLst>
            <pc:docMk/>
            <pc:sldMk cId="1884157671" sldId="2329"/>
            <ac:spMk id="30" creationId="{170E6D18-8A57-42E7-9AD5-51FE4041DE86}"/>
          </ac:spMkLst>
        </pc:spChg>
        <pc:spChg chg="mod">
          <ac:chgData name="Hoffmann, Mareike" userId="765786aa-905d-4f06-840a-82508e2a2958" providerId="ADAL" clId="{049A6C48-A79E-443A-9488-65507794C819}" dt="2022-12-14T14:25:21.324" v="467" actId="1035"/>
          <ac:spMkLst>
            <pc:docMk/>
            <pc:sldMk cId="1884157671" sldId="2329"/>
            <ac:spMk id="31" creationId="{2EFF1BFD-7B0F-4A58-90C4-04731C6CB1E0}"/>
          </ac:spMkLst>
        </pc:spChg>
      </pc:sldChg>
      <pc:sldChg chg="del">
        <pc:chgData name="Hoffmann, Mareike" userId="765786aa-905d-4f06-840a-82508e2a2958" providerId="ADAL" clId="{049A6C48-A79E-443A-9488-65507794C819}" dt="2022-12-01T15:52:36.419" v="3" actId="47"/>
        <pc:sldMkLst>
          <pc:docMk/>
          <pc:sldMk cId="1071627693" sldId="2330"/>
        </pc:sldMkLst>
      </pc:sldChg>
      <pc:sldChg chg="del">
        <pc:chgData name="Hoffmann, Mareike" userId="765786aa-905d-4f06-840a-82508e2a2958" providerId="ADAL" clId="{049A6C48-A79E-443A-9488-65507794C819}" dt="2022-12-01T15:53:09.634" v="57" actId="47"/>
        <pc:sldMkLst>
          <pc:docMk/>
          <pc:sldMk cId="645284792" sldId="2332"/>
        </pc:sldMkLst>
      </pc:sldChg>
      <pc:sldChg chg="del">
        <pc:chgData name="Hoffmann, Mareike" userId="765786aa-905d-4f06-840a-82508e2a2958" providerId="ADAL" clId="{049A6C48-A79E-443A-9488-65507794C819}" dt="2022-12-01T15:53:09.634" v="57" actId="47"/>
        <pc:sldMkLst>
          <pc:docMk/>
          <pc:sldMk cId="2631386462" sldId="2333"/>
        </pc:sldMkLst>
      </pc:sldChg>
      <pc:sldChg chg="del">
        <pc:chgData name="Hoffmann, Mareike" userId="765786aa-905d-4f06-840a-82508e2a2958" providerId="ADAL" clId="{049A6C48-A79E-443A-9488-65507794C819}" dt="2022-12-01T15:53:09.634" v="57" actId="47"/>
        <pc:sldMkLst>
          <pc:docMk/>
          <pc:sldMk cId="299229634" sldId="2336"/>
        </pc:sldMkLst>
      </pc:sldChg>
      <pc:sldChg chg="del">
        <pc:chgData name="Hoffmann, Mareike" userId="765786aa-905d-4f06-840a-82508e2a2958" providerId="ADAL" clId="{049A6C48-A79E-443A-9488-65507794C819}" dt="2022-12-01T15:53:09.634" v="57" actId="47"/>
        <pc:sldMkLst>
          <pc:docMk/>
          <pc:sldMk cId="1612591535" sldId="2337"/>
        </pc:sldMkLst>
      </pc:sldChg>
      <pc:sldChg chg="del">
        <pc:chgData name="Hoffmann, Mareike" userId="765786aa-905d-4f06-840a-82508e2a2958" providerId="ADAL" clId="{049A6C48-A79E-443A-9488-65507794C819}" dt="2022-12-01T15:53:09.634" v="57" actId="47"/>
        <pc:sldMkLst>
          <pc:docMk/>
          <pc:sldMk cId="821828880" sldId="2338"/>
        </pc:sldMkLst>
      </pc:sldChg>
      <pc:sldChg chg="del">
        <pc:chgData name="Hoffmann, Mareike" userId="765786aa-905d-4f06-840a-82508e2a2958" providerId="ADAL" clId="{049A6C48-A79E-443A-9488-65507794C819}" dt="2022-12-01T15:53:09.634" v="57" actId="47"/>
        <pc:sldMkLst>
          <pc:docMk/>
          <pc:sldMk cId="618616540" sldId="2339"/>
        </pc:sldMkLst>
      </pc:sldChg>
      <pc:sldChg chg="del">
        <pc:chgData name="Hoffmann, Mareike" userId="765786aa-905d-4f06-840a-82508e2a2958" providerId="ADAL" clId="{049A6C48-A79E-443A-9488-65507794C819}" dt="2022-12-01T15:53:09.634" v="57" actId="47"/>
        <pc:sldMkLst>
          <pc:docMk/>
          <pc:sldMk cId="2266970956" sldId="2340"/>
        </pc:sldMkLst>
      </pc:sldChg>
      <pc:sldChg chg="del">
        <pc:chgData name="Hoffmann, Mareike" userId="765786aa-905d-4f06-840a-82508e2a2958" providerId="ADAL" clId="{049A6C48-A79E-443A-9488-65507794C819}" dt="2022-12-14T14:22:26.286" v="309" actId="2696"/>
        <pc:sldMkLst>
          <pc:docMk/>
          <pc:sldMk cId="1036833420" sldId="8195"/>
        </pc:sldMkLst>
      </pc:sldChg>
      <pc:sldChg chg="del">
        <pc:chgData name="Hoffmann, Mareike" userId="765786aa-905d-4f06-840a-82508e2a2958" providerId="ADAL" clId="{049A6C48-A79E-443A-9488-65507794C819}" dt="2022-12-14T14:22:26.286" v="309" actId="2696"/>
        <pc:sldMkLst>
          <pc:docMk/>
          <pc:sldMk cId="4121923480" sldId="8196"/>
        </pc:sldMkLst>
      </pc:sldChg>
      <pc:sldChg chg="del">
        <pc:chgData name="Hoffmann, Mareike" userId="765786aa-905d-4f06-840a-82508e2a2958" providerId="ADAL" clId="{049A6C48-A79E-443A-9488-65507794C819}" dt="2022-12-14T14:22:26.286" v="309" actId="2696"/>
        <pc:sldMkLst>
          <pc:docMk/>
          <pc:sldMk cId="2575056768" sldId="8197"/>
        </pc:sldMkLst>
      </pc:sldChg>
      <pc:sldMasterChg chg="delSldLayout">
        <pc:chgData name="Hoffmann, Mareike" userId="765786aa-905d-4f06-840a-82508e2a2958" providerId="ADAL" clId="{049A6C48-A79E-443A-9488-65507794C819}" dt="2022-12-01T15:53:09.634" v="57" actId="47"/>
        <pc:sldMasterMkLst>
          <pc:docMk/>
          <pc:sldMasterMk cId="3561963601" sldId="2147483809"/>
        </pc:sldMasterMkLst>
        <pc:sldLayoutChg chg="del">
          <pc:chgData name="Hoffmann, Mareike" userId="765786aa-905d-4f06-840a-82508e2a2958" providerId="ADAL" clId="{049A6C48-A79E-443A-9488-65507794C819}" dt="2022-12-01T15:53:09.634" v="57" actId="47"/>
          <pc:sldLayoutMkLst>
            <pc:docMk/>
            <pc:sldMasterMk cId="3561963601" sldId="2147483809"/>
            <pc:sldLayoutMk cId="1750940237" sldId="2147483818"/>
          </pc:sldLayoutMkLst>
        </pc:sldLayoutChg>
      </pc:sldMasterChg>
      <pc:sldMasterChg chg="del delSldLayout">
        <pc:chgData name="Hoffmann, Mareike" userId="765786aa-905d-4f06-840a-82508e2a2958" providerId="ADAL" clId="{049A6C48-A79E-443A-9488-65507794C819}" dt="2022-12-14T14:22:26.286" v="309" actId="2696"/>
        <pc:sldMasterMkLst>
          <pc:docMk/>
          <pc:sldMasterMk cId="1090500407" sldId="2147483827"/>
        </pc:sldMasterMkLst>
        <pc:sldLayoutChg chg="del">
          <pc:chgData name="Hoffmann, Mareike" userId="765786aa-905d-4f06-840a-82508e2a2958" providerId="ADAL" clId="{049A6C48-A79E-443A-9488-65507794C819}" dt="2022-12-14T14:22:26.286" v="309" actId="2696"/>
          <pc:sldLayoutMkLst>
            <pc:docMk/>
            <pc:sldMasterMk cId="1090500407" sldId="2147483827"/>
            <pc:sldLayoutMk cId="750323449" sldId="2147483828"/>
          </pc:sldLayoutMkLst>
        </pc:sldLayoutChg>
        <pc:sldLayoutChg chg="del">
          <pc:chgData name="Hoffmann, Mareike" userId="765786aa-905d-4f06-840a-82508e2a2958" providerId="ADAL" clId="{049A6C48-A79E-443A-9488-65507794C819}" dt="2022-12-14T14:22:26.286" v="309" actId="2696"/>
          <pc:sldLayoutMkLst>
            <pc:docMk/>
            <pc:sldMasterMk cId="1090500407" sldId="2147483827"/>
            <pc:sldLayoutMk cId="1147998091" sldId="2147483829"/>
          </pc:sldLayoutMkLst>
        </pc:sldLayoutChg>
        <pc:sldLayoutChg chg="del">
          <pc:chgData name="Hoffmann, Mareike" userId="765786aa-905d-4f06-840a-82508e2a2958" providerId="ADAL" clId="{049A6C48-A79E-443A-9488-65507794C819}" dt="2022-12-14T14:22:26.286" v="309" actId="2696"/>
          <pc:sldLayoutMkLst>
            <pc:docMk/>
            <pc:sldMasterMk cId="1090500407" sldId="2147483827"/>
            <pc:sldLayoutMk cId="2266769491" sldId="2147483830"/>
          </pc:sldLayoutMkLst>
        </pc:sldLayoutChg>
        <pc:sldLayoutChg chg="del">
          <pc:chgData name="Hoffmann, Mareike" userId="765786aa-905d-4f06-840a-82508e2a2958" providerId="ADAL" clId="{049A6C48-A79E-443A-9488-65507794C819}" dt="2022-12-14T14:22:26.286" v="309" actId="2696"/>
          <pc:sldLayoutMkLst>
            <pc:docMk/>
            <pc:sldMasterMk cId="1090500407" sldId="2147483827"/>
            <pc:sldLayoutMk cId="1824659319" sldId="2147483831"/>
          </pc:sldLayoutMkLst>
        </pc:sldLayoutChg>
        <pc:sldLayoutChg chg="del">
          <pc:chgData name="Hoffmann, Mareike" userId="765786aa-905d-4f06-840a-82508e2a2958" providerId="ADAL" clId="{049A6C48-A79E-443A-9488-65507794C819}" dt="2022-12-14T14:22:26.286" v="309" actId="2696"/>
          <pc:sldLayoutMkLst>
            <pc:docMk/>
            <pc:sldMasterMk cId="1090500407" sldId="2147483827"/>
            <pc:sldLayoutMk cId="1607902034" sldId="2147483832"/>
          </pc:sldLayoutMkLst>
        </pc:sldLayoutChg>
        <pc:sldLayoutChg chg="del">
          <pc:chgData name="Hoffmann, Mareike" userId="765786aa-905d-4f06-840a-82508e2a2958" providerId="ADAL" clId="{049A6C48-A79E-443A-9488-65507794C819}" dt="2022-12-14T14:22:26.286" v="309" actId="2696"/>
          <pc:sldLayoutMkLst>
            <pc:docMk/>
            <pc:sldMasterMk cId="1090500407" sldId="2147483827"/>
            <pc:sldLayoutMk cId="900876494" sldId="2147483833"/>
          </pc:sldLayoutMkLst>
        </pc:sldLayoutChg>
        <pc:sldLayoutChg chg="del">
          <pc:chgData name="Hoffmann, Mareike" userId="765786aa-905d-4f06-840a-82508e2a2958" providerId="ADAL" clId="{049A6C48-A79E-443A-9488-65507794C819}" dt="2022-12-14T14:22:26.286" v="309" actId="2696"/>
          <pc:sldLayoutMkLst>
            <pc:docMk/>
            <pc:sldMasterMk cId="1090500407" sldId="2147483827"/>
            <pc:sldLayoutMk cId="3852540526" sldId="2147483834"/>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PR</c:v>
                </c:pt>
              </c:strCache>
            </c:strRef>
          </c:tx>
          <c:spPr>
            <a:solidFill>
              <a:schemeClr val="bg1">
                <a:lumMod val="9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8-18A8-4DA9-AA6F-189BE982006F}"/>
              </c:ext>
            </c:extLst>
          </c:dPt>
          <c:dPt>
            <c:idx val="1"/>
            <c:invertIfNegative val="0"/>
            <c:bubble3D val="0"/>
            <c:spPr>
              <a:solidFill>
                <a:schemeClr val="bg2">
                  <a:lumMod val="60000"/>
                  <a:lumOff val="40000"/>
                </a:schemeClr>
              </a:solidFill>
              <a:ln>
                <a:noFill/>
              </a:ln>
              <a:effectLst/>
            </c:spPr>
            <c:extLst>
              <c:ext xmlns:c16="http://schemas.microsoft.com/office/drawing/2014/chart" uri="{C3380CC4-5D6E-409C-BE32-E72D297353CC}">
                <c16:uniqueId val="{00000007-18A8-4DA9-AA6F-189BE982006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VRd (n=67)</c:v>
                </c:pt>
                <c:pt idx="1">
                  <c:v>KRd (n=87)</c:v>
                </c:pt>
              </c:strCache>
            </c:strRef>
          </c:cat>
          <c:val>
            <c:numRef>
              <c:f>Sheet1!$B$2:$B$3</c:f>
              <c:numCache>
                <c:formatCode>General</c:formatCode>
                <c:ptCount val="2"/>
                <c:pt idx="0">
                  <c:v>27</c:v>
                </c:pt>
                <c:pt idx="1">
                  <c:v>17</c:v>
                </c:pt>
              </c:numCache>
            </c:numRef>
          </c:val>
          <c:extLst>
            <c:ext xmlns:c16="http://schemas.microsoft.com/office/drawing/2014/chart" uri="{C3380CC4-5D6E-409C-BE32-E72D297353CC}">
              <c16:uniqueId val="{00000000-18A8-4DA9-AA6F-189BE982006F}"/>
            </c:ext>
          </c:extLst>
        </c:ser>
        <c:ser>
          <c:idx val="1"/>
          <c:order val="1"/>
          <c:tx>
            <c:strRef>
              <c:f>Sheet1!$C$1</c:f>
              <c:strCache>
                <c:ptCount val="1"/>
                <c:pt idx="0">
                  <c:v>VGPR</c:v>
                </c:pt>
              </c:strCache>
            </c:strRef>
          </c:tx>
          <c:spPr>
            <a:solidFill>
              <a:schemeClr val="accent2"/>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6-18A8-4DA9-AA6F-189BE982006F}"/>
              </c:ext>
            </c:extLst>
          </c:dPt>
          <c:dPt>
            <c:idx val="1"/>
            <c:invertIfNegative val="0"/>
            <c:bubble3D val="0"/>
            <c:spPr>
              <a:solidFill>
                <a:srgbClr val="0063C3"/>
              </a:solidFill>
              <a:ln>
                <a:noFill/>
              </a:ln>
              <a:effectLst/>
            </c:spPr>
            <c:extLst>
              <c:ext xmlns:c16="http://schemas.microsoft.com/office/drawing/2014/chart" uri="{C3380CC4-5D6E-409C-BE32-E72D297353CC}">
                <c16:uniqueId val="{00000005-18A8-4DA9-AA6F-189BE982006F}"/>
              </c:ext>
            </c:extLst>
          </c:dPt>
          <c:dLbls>
            <c:dLbl>
              <c:idx val="1"/>
              <c:tx>
                <c:rich>
                  <a:bodyPr/>
                  <a:lstStyle/>
                  <a:p>
                    <a:fld id="{91F271C5-15D9-4F31-A7D3-34FBF50CAEB9}" type="VALUE">
                      <a:rPr lang="en-US">
                        <a:solidFill>
                          <a:schemeClr val="bg1"/>
                        </a:solidFill>
                      </a:rPr>
                      <a:pPr/>
                      <a:t>[VALUE]</a:t>
                    </a:fld>
                    <a:endParaRPr lang="de-AT"/>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8A8-4DA9-AA6F-189BE982006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VRd (n=67)</c:v>
                </c:pt>
                <c:pt idx="1">
                  <c:v>KRd (n=87)</c:v>
                </c:pt>
              </c:strCache>
            </c:strRef>
          </c:cat>
          <c:val>
            <c:numRef>
              <c:f>Sheet1!$C$2:$C$3</c:f>
              <c:numCache>
                <c:formatCode>General</c:formatCode>
                <c:ptCount val="2"/>
                <c:pt idx="0">
                  <c:v>40</c:v>
                </c:pt>
                <c:pt idx="1">
                  <c:v>40</c:v>
                </c:pt>
              </c:numCache>
            </c:numRef>
          </c:val>
          <c:extLst>
            <c:ext xmlns:c16="http://schemas.microsoft.com/office/drawing/2014/chart" uri="{C3380CC4-5D6E-409C-BE32-E72D297353CC}">
              <c16:uniqueId val="{00000001-18A8-4DA9-AA6F-189BE982006F}"/>
            </c:ext>
          </c:extLst>
        </c:ser>
        <c:ser>
          <c:idx val="2"/>
          <c:order val="2"/>
          <c:tx>
            <c:strRef>
              <c:f>Sheet1!$D$1</c:f>
              <c:strCache>
                <c:ptCount val="1"/>
                <c:pt idx="0">
                  <c:v>sCR/CR</c:v>
                </c:pt>
              </c:strCache>
            </c:strRef>
          </c:tx>
          <c:spPr>
            <a:solidFill>
              <a:schemeClr val="bg1">
                <a:lumMod val="50000"/>
              </a:schemeClr>
            </a:solidFill>
            <a:ln>
              <a:noFill/>
            </a:ln>
            <a:effectLst/>
          </c:spPr>
          <c:invertIfNegative val="0"/>
          <c:dPt>
            <c:idx val="1"/>
            <c:invertIfNegative val="0"/>
            <c:bubble3D val="0"/>
            <c:spPr>
              <a:solidFill>
                <a:schemeClr val="accent6">
                  <a:lumMod val="75000"/>
                </a:schemeClr>
              </a:solidFill>
              <a:ln>
                <a:noFill/>
              </a:ln>
              <a:effectLst/>
            </c:spPr>
            <c:extLst>
              <c:ext xmlns:c16="http://schemas.microsoft.com/office/drawing/2014/chart" uri="{C3380CC4-5D6E-409C-BE32-E72D297353CC}">
                <c16:uniqueId val="{00000004-18A8-4DA9-AA6F-189BE982006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VRd (n=67)</c:v>
                </c:pt>
                <c:pt idx="1">
                  <c:v>KRd (n=87)</c:v>
                </c:pt>
              </c:strCache>
            </c:strRef>
          </c:cat>
          <c:val>
            <c:numRef>
              <c:f>Sheet1!$D$2:$D$3</c:f>
              <c:numCache>
                <c:formatCode>General</c:formatCode>
                <c:ptCount val="2"/>
                <c:pt idx="0">
                  <c:v>25</c:v>
                </c:pt>
                <c:pt idx="1">
                  <c:v>40</c:v>
                </c:pt>
              </c:numCache>
            </c:numRef>
          </c:val>
          <c:extLst>
            <c:ext xmlns:c16="http://schemas.microsoft.com/office/drawing/2014/chart" uri="{C3380CC4-5D6E-409C-BE32-E72D297353CC}">
              <c16:uniqueId val="{00000002-18A8-4DA9-AA6F-189BE982006F}"/>
            </c:ext>
          </c:extLst>
        </c:ser>
        <c:dLbls>
          <c:showLegendKey val="0"/>
          <c:showVal val="0"/>
          <c:showCatName val="0"/>
          <c:showSerName val="0"/>
          <c:showPercent val="0"/>
          <c:showBubbleSize val="0"/>
        </c:dLbls>
        <c:gapWidth val="185"/>
        <c:overlap val="100"/>
        <c:axId val="881592479"/>
        <c:axId val="881590815"/>
      </c:barChart>
      <c:catAx>
        <c:axId val="8815924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de-DE"/>
          </a:p>
        </c:txPr>
        <c:crossAx val="881590815"/>
        <c:crosses val="autoZero"/>
        <c:auto val="1"/>
        <c:lblAlgn val="ctr"/>
        <c:lblOffset val="100"/>
        <c:noMultiLvlLbl val="0"/>
      </c:catAx>
      <c:valAx>
        <c:axId val="881590815"/>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de-DE"/>
          </a:p>
        </c:txPr>
        <c:crossAx val="881592479"/>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78842" cy="341064"/>
          </a:xfrm>
          <a:prstGeom prst="rect">
            <a:avLst/>
          </a:prstGeom>
        </p:spPr>
        <p:txBody>
          <a:bodyPr vert="horz" lIns="92394" tIns="46198" rIns="92394" bIns="46198" rtlCol="0"/>
          <a:lstStyle>
            <a:lvl1pPr algn="l">
              <a:defRPr sz="1200"/>
            </a:lvl1pPr>
          </a:lstStyle>
          <a:p>
            <a:endParaRPr lang="en-US"/>
          </a:p>
        </p:txBody>
      </p:sp>
      <p:sp>
        <p:nvSpPr>
          <p:cNvPr id="3" name="Date Placeholder 2"/>
          <p:cNvSpPr>
            <a:spLocks noGrp="1"/>
          </p:cNvSpPr>
          <p:nvPr>
            <p:ph type="dt" sz="quarter" idx="1"/>
          </p:nvPr>
        </p:nvSpPr>
        <p:spPr>
          <a:xfrm>
            <a:off x="5593124" y="0"/>
            <a:ext cx="4278842" cy="341064"/>
          </a:xfrm>
          <a:prstGeom prst="rect">
            <a:avLst/>
          </a:prstGeom>
        </p:spPr>
        <p:txBody>
          <a:bodyPr vert="horz" lIns="92394" tIns="46198" rIns="92394" bIns="46198" rtlCol="0"/>
          <a:lstStyle>
            <a:lvl1pPr algn="r">
              <a:defRPr sz="1200"/>
            </a:lvl1pPr>
          </a:lstStyle>
          <a:p>
            <a:fld id="{B081616E-4838-48DA-8C2A-E0CE91811A72}" type="datetimeFigureOut">
              <a:rPr lang="en-US" smtClean="0"/>
              <a:t>12/22/2022</a:t>
            </a:fld>
            <a:endParaRPr lang="en-US"/>
          </a:p>
        </p:txBody>
      </p:sp>
      <p:sp>
        <p:nvSpPr>
          <p:cNvPr id="4" name="Footer Placeholder 3"/>
          <p:cNvSpPr>
            <a:spLocks noGrp="1"/>
          </p:cNvSpPr>
          <p:nvPr>
            <p:ph type="ftr" sz="quarter" idx="2"/>
          </p:nvPr>
        </p:nvSpPr>
        <p:spPr>
          <a:xfrm>
            <a:off x="0" y="6456613"/>
            <a:ext cx="4278842" cy="341063"/>
          </a:xfrm>
          <a:prstGeom prst="rect">
            <a:avLst/>
          </a:prstGeom>
        </p:spPr>
        <p:txBody>
          <a:bodyPr vert="horz" lIns="92394" tIns="46198" rIns="92394" bIns="46198" rtlCol="0" anchor="b"/>
          <a:lstStyle>
            <a:lvl1pPr algn="l">
              <a:defRPr sz="1200"/>
            </a:lvl1pPr>
          </a:lstStyle>
          <a:p>
            <a:endParaRPr lang="en-US"/>
          </a:p>
        </p:txBody>
      </p:sp>
      <p:sp>
        <p:nvSpPr>
          <p:cNvPr id="5" name="Slide Number Placeholder 4"/>
          <p:cNvSpPr>
            <a:spLocks noGrp="1"/>
          </p:cNvSpPr>
          <p:nvPr>
            <p:ph type="sldNum" sz="quarter" idx="3"/>
          </p:nvPr>
        </p:nvSpPr>
        <p:spPr>
          <a:xfrm>
            <a:off x="5593124" y="6456613"/>
            <a:ext cx="4278842" cy="341063"/>
          </a:xfrm>
          <a:prstGeom prst="rect">
            <a:avLst/>
          </a:prstGeom>
        </p:spPr>
        <p:txBody>
          <a:bodyPr vert="horz" lIns="92394" tIns="46198" rIns="92394" bIns="46198" rtlCol="0" anchor="b"/>
          <a:lstStyle>
            <a:lvl1pPr algn="r">
              <a:defRPr sz="1200"/>
            </a:lvl1pPr>
          </a:lstStyle>
          <a:p>
            <a:fld id="{E9A418F3-3923-471A-9111-48742302B779}" type="slidenum">
              <a:rPr lang="en-US" smtClean="0"/>
              <a:t>‹#›</a:t>
            </a:fld>
            <a:endParaRPr lang="en-US"/>
          </a:p>
        </p:txBody>
      </p:sp>
    </p:spTree>
    <p:extLst>
      <p:ext uri="{BB962C8B-B14F-4D97-AF65-F5344CB8AC3E}">
        <p14:creationId xmlns:p14="http://schemas.microsoft.com/office/powerpoint/2010/main" val="4003830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870075" y="1654175"/>
            <a:ext cx="6200775" cy="3489325"/>
          </a:xfrm>
          <a:prstGeom prst="rect">
            <a:avLst/>
          </a:prstGeom>
          <a:noFill/>
          <a:ln w="12700">
            <a:solidFill>
              <a:prstClr val="black"/>
            </a:solidFill>
          </a:ln>
        </p:spPr>
        <p:txBody>
          <a:bodyPr vert="horz" lIns="92394" tIns="46198" rIns="92394" bIns="46198" rtlCol="0" anchor="ctr"/>
          <a:lstStyle/>
          <a:p>
            <a:endParaRPr lang="en-US"/>
          </a:p>
        </p:txBody>
      </p:sp>
    </p:spTree>
    <p:extLst>
      <p:ext uri="{BB962C8B-B14F-4D97-AF65-F5344CB8AC3E}">
        <p14:creationId xmlns:p14="http://schemas.microsoft.com/office/powerpoint/2010/main" val="2376545144"/>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0075" y="1654175"/>
            <a:ext cx="6200775" cy="3489325"/>
          </a:xfrm>
        </p:spPr>
      </p:sp>
      <p:sp>
        <p:nvSpPr>
          <p:cNvPr id="3" name="Notes Placeholder 2"/>
          <p:cNvSpPr>
            <a:spLocks noGrp="1"/>
          </p:cNvSpPr>
          <p:nvPr>
            <p:ph type="body" idx="1"/>
          </p:nvPr>
        </p:nvSpPr>
        <p:spPr>
          <a:xfrm>
            <a:off x="988100" y="3271074"/>
            <a:ext cx="7898051" cy="2676892"/>
          </a:xfrm>
          <a:prstGeom prst="rect">
            <a:avLst/>
          </a:prstGeom>
        </p:spPr>
        <p:txBody>
          <a:bodyPr lIns="90672" tIns="45336" rIns="90672" bIns="45336"/>
          <a:lstStyle/>
          <a:p>
            <a:endParaRPr lang="en-US"/>
          </a:p>
        </p:txBody>
      </p:sp>
    </p:spTree>
    <p:extLst>
      <p:ext uri="{BB962C8B-B14F-4D97-AF65-F5344CB8AC3E}">
        <p14:creationId xmlns:p14="http://schemas.microsoft.com/office/powerpoint/2010/main" val="789467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87425" y="3271838"/>
            <a:ext cx="7899400" cy="2676525"/>
          </a:xfrm>
          <a:prstGeom prst="rect">
            <a:avLst/>
          </a:prstGeom>
        </p:spPr>
        <p:txBody>
          <a:bodyPr/>
          <a:lstStyle/>
          <a:p>
            <a:endParaRPr lang="de-DE"/>
          </a:p>
        </p:txBody>
      </p:sp>
    </p:spTree>
    <p:extLst>
      <p:ext uri="{BB962C8B-B14F-4D97-AF65-F5344CB8AC3E}">
        <p14:creationId xmlns:p14="http://schemas.microsoft.com/office/powerpoint/2010/main" val="1952166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87425" y="3271838"/>
            <a:ext cx="7899400" cy="2676525"/>
          </a:xfrm>
          <a:prstGeom prst="rect">
            <a:avLst/>
          </a:prstGeom>
        </p:spPr>
        <p:txBody>
          <a:bodyPr/>
          <a:lstStyle/>
          <a:p>
            <a:endParaRPr lang="de-DE"/>
          </a:p>
        </p:txBody>
      </p:sp>
    </p:spTree>
    <p:extLst>
      <p:ext uri="{BB962C8B-B14F-4D97-AF65-F5344CB8AC3E}">
        <p14:creationId xmlns:p14="http://schemas.microsoft.com/office/powerpoint/2010/main" val="677889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87425" y="3271838"/>
            <a:ext cx="7899400" cy="2676525"/>
          </a:xfrm>
          <a:prstGeom prst="rect">
            <a:avLst/>
          </a:prstGeom>
        </p:spPr>
        <p:txBody>
          <a:bodyPr/>
          <a:lstStyle/>
          <a:p>
            <a:endParaRPr lang="de-DE"/>
          </a:p>
        </p:txBody>
      </p:sp>
    </p:spTree>
    <p:extLst>
      <p:ext uri="{BB962C8B-B14F-4D97-AF65-F5344CB8AC3E}">
        <p14:creationId xmlns:p14="http://schemas.microsoft.com/office/powerpoint/2010/main" val="3139303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87425" y="3271838"/>
            <a:ext cx="7899400" cy="2676525"/>
          </a:xfrm>
          <a:prstGeom prst="rect">
            <a:avLst/>
          </a:prstGeom>
        </p:spPr>
        <p:txBody>
          <a:bodyPr/>
          <a:lstStyle/>
          <a:p>
            <a:endParaRPr lang="de-DE"/>
          </a:p>
        </p:txBody>
      </p:sp>
    </p:spTree>
    <p:extLst>
      <p:ext uri="{BB962C8B-B14F-4D97-AF65-F5344CB8AC3E}">
        <p14:creationId xmlns:p14="http://schemas.microsoft.com/office/powerpoint/2010/main" val="3425974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87425" y="3271838"/>
            <a:ext cx="7899400" cy="2676525"/>
          </a:xfrm>
          <a:prstGeom prst="rect">
            <a:avLst/>
          </a:prstGeom>
        </p:spPr>
        <p:txBody>
          <a:bodyPr/>
          <a:lstStyle/>
          <a:p>
            <a:endParaRPr lang="de-DE"/>
          </a:p>
        </p:txBody>
      </p:sp>
    </p:spTree>
    <p:extLst>
      <p:ext uri="{BB962C8B-B14F-4D97-AF65-F5344CB8AC3E}">
        <p14:creationId xmlns:p14="http://schemas.microsoft.com/office/powerpoint/2010/main" val="907003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87425" y="3271838"/>
            <a:ext cx="7899400" cy="2676525"/>
          </a:xfrm>
          <a:prstGeom prst="rect">
            <a:avLst/>
          </a:prstGeom>
        </p:spPr>
        <p:txBody>
          <a:bodyPr/>
          <a:lstStyle/>
          <a:p>
            <a:endParaRPr lang="de-DE"/>
          </a:p>
        </p:txBody>
      </p:sp>
    </p:spTree>
    <p:extLst>
      <p:ext uri="{BB962C8B-B14F-4D97-AF65-F5344CB8AC3E}">
        <p14:creationId xmlns:p14="http://schemas.microsoft.com/office/powerpoint/2010/main" val="533683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87425" y="3271838"/>
            <a:ext cx="7899400" cy="2676525"/>
          </a:xfrm>
          <a:prstGeom prst="rect">
            <a:avLst/>
          </a:prstGeom>
        </p:spPr>
        <p:txBody>
          <a:bodyPr/>
          <a:lstStyle/>
          <a:p>
            <a:endParaRPr lang="de-DE"/>
          </a:p>
        </p:txBody>
      </p:sp>
    </p:spTree>
    <p:extLst>
      <p:ext uri="{BB962C8B-B14F-4D97-AF65-F5344CB8AC3E}">
        <p14:creationId xmlns:p14="http://schemas.microsoft.com/office/powerpoint/2010/main" val="2744488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87425" y="3271838"/>
            <a:ext cx="7899400" cy="2676525"/>
          </a:xfrm>
          <a:prstGeom prst="rect">
            <a:avLst/>
          </a:prstGeom>
        </p:spPr>
        <p:txBody>
          <a:bodyPr/>
          <a:lstStyle/>
          <a:p>
            <a:endParaRPr lang="de-DE"/>
          </a:p>
        </p:txBody>
      </p:sp>
    </p:spTree>
    <p:extLst>
      <p:ext uri="{BB962C8B-B14F-4D97-AF65-F5344CB8AC3E}">
        <p14:creationId xmlns:p14="http://schemas.microsoft.com/office/powerpoint/2010/main" val="1312730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87425" y="3271838"/>
            <a:ext cx="7899400" cy="2676525"/>
          </a:xfrm>
          <a:prstGeom prst="rect">
            <a:avLst/>
          </a:prstGeom>
        </p:spPr>
        <p:txBody>
          <a:bodyPr/>
          <a:lstStyle/>
          <a:p>
            <a:endParaRPr lang="de-DE"/>
          </a:p>
        </p:txBody>
      </p:sp>
    </p:spTree>
    <p:extLst>
      <p:ext uri="{BB962C8B-B14F-4D97-AF65-F5344CB8AC3E}">
        <p14:creationId xmlns:p14="http://schemas.microsoft.com/office/powerpoint/2010/main" val="2135132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87425" y="3271838"/>
            <a:ext cx="7899400" cy="2676525"/>
          </a:xfrm>
          <a:prstGeom prst="rect">
            <a:avLst/>
          </a:prstGeom>
        </p:spPr>
        <p:txBody>
          <a:bodyPr/>
          <a:lstStyle/>
          <a:p>
            <a:endParaRPr lang="de-DE"/>
          </a:p>
        </p:txBody>
      </p:sp>
    </p:spTree>
    <p:extLst>
      <p:ext uri="{BB962C8B-B14F-4D97-AF65-F5344CB8AC3E}">
        <p14:creationId xmlns:p14="http://schemas.microsoft.com/office/powerpoint/2010/main" val="590973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B74507-65D2-479A-A35E-CFF865AD5E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5124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87425" y="3271838"/>
            <a:ext cx="7899400" cy="2676525"/>
          </a:xfrm>
          <a:prstGeom prst="rect">
            <a:avLst/>
          </a:prstGeom>
        </p:spPr>
        <p:txBody>
          <a:bodyPr/>
          <a:lstStyle/>
          <a:p>
            <a:endParaRPr lang="de-DE"/>
          </a:p>
        </p:txBody>
      </p:sp>
    </p:spTree>
    <p:extLst>
      <p:ext uri="{BB962C8B-B14F-4D97-AF65-F5344CB8AC3E}">
        <p14:creationId xmlns:p14="http://schemas.microsoft.com/office/powerpoint/2010/main" val="294561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a:extLst>
              <a:ext uri="{FF2B5EF4-FFF2-40B4-BE49-F238E27FC236}">
                <a16:creationId xmlns:a16="http://schemas.microsoft.com/office/drawing/2014/main" id="{CDBB2673-1CCB-48D6-B361-85B8AEC5DB49}"/>
              </a:ext>
            </a:extLst>
          </p:cNvPr>
          <p:cNvSpPr>
            <a:spLocks noGrp="1" noRot="1" noChangeAspect="1"/>
          </p:cNvSpPr>
          <p:nvPr>
            <p:ph type="sldImg"/>
          </p:nvPr>
        </p:nvSpPr>
        <p:spPr>
          <a:xfrm>
            <a:off x="1219200" y="330200"/>
            <a:ext cx="4572000" cy="2571750"/>
          </a:xfrm>
        </p:spPr>
      </p:sp>
      <p:sp>
        <p:nvSpPr>
          <p:cNvPr id="8" name="Notes Placeholder 7">
            <a:extLst>
              <a:ext uri="{FF2B5EF4-FFF2-40B4-BE49-F238E27FC236}">
                <a16:creationId xmlns:a16="http://schemas.microsoft.com/office/drawing/2014/main" id="{C2192B32-F8DC-4AB8-ACA0-0470C53BE81E}"/>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4F4BC4D3-18EE-43E9-BFF0-9E678032E5F8}"/>
              </a:ext>
            </a:extLst>
          </p:cNvPr>
          <p:cNvSpPr/>
          <p:nvPr/>
        </p:nvSpPr>
        <p:spPr>
          <a:xfrm>
            <a:off x="82493" y="360163"/>
            <a:ext cx="1104900" cy="553998"/>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Weisel</a:t>
            </a:r>
            <a:r>
              <a:rPr kumimoji="0" lang="en-US"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KC, et al. ASCO. 2020. Oral 8508: 4-A-Background and Hypothesis; 5-A-Methods: Study Design</a:t>
            </a:r>
          </a:p>
        </p:txBody>
      </p:sp>
      <p:grpSp>
        <p:nvGrpSpPr>
          <p:cNvPr id="5" name="Group 4">
            <a:extLst>
              <a:ext uri="{FF2B5EF4-FFF2-40B4-BE49-F238E27FC236}">
                <a16:creationId xmlns:a16="http://schemas.microsoft.com/office/drawing/2014/main" id="{D92297F1-CEAA-488B-85C8-1910F3086141}"/>
              </a:ext>
            </a:extLst>
          </p:cNvPr>
          <p:cNvGrpSpPr/>
          <p:nvPr/>
        </p:nvGrpSpPr>
        <p:grpSpPr>
          <a:xfrm rot="10800000" flipH="1">
            <a:off x="1187393" y="421388"/>
            <a:ext cx="320260" cy="215776"/>
            <a:chOff x="1111193" y="1036292"/>
            <a:chExt cx="320260" cy="179700"/>
          </a:xfrm>
        </p:grpSpPr>
        <p:sp>
          <p:nvSpPr>
            <p:cNvPr id="6" name="Left Bracket 5">
              <a:extLst>
                <a:ext uri="{FF2B5EF4-FFF2-40B4-BE49-F238E27FC236}">
                  <a16:creationId xmlns:a16="http://schemas.microsoft.com/office/drawing/2014/main" id="{2B04CC94-F14F-4B79-8FBF-515216D7C9B5}"/>
                </a:ext>
              </a:extLst>
            </p:cNvPr>
            <p:cNvSpPr/>
            <p:nvPr/>
          </p:nvSpPr>
          <p:spPr>
            <a:xfrm>
              <a:off x="1332277" y="1072606"/>
              <a:ext cx="99176" cy="143386"/>
            </a:xfrm>
            <a:prstGeom prst="leftBracket">
              <a:avLst>
                <a:gd name="adj" fmla="val 0"/>
              </a:avLst>
            </a:prstGeom>
            <a:noFill/>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9" name="Straight Connector 8">
              <a:extLst>
                <a:ext uri="{FF2B5EF4-FFF2-40B4-BE49-F238E27FC236}">
                  <a16:creationId xmlns:a16="http://schemas.microsoft.com/office/drawing/2014/main" id="{1060C9B1-9E09-4F7A-B6DB-3B95A2F3A4EB}"/>
                </a:ext>
              </a:extLst>
            </p:cNvPr>
            <p:cNvCxnSpPr>
              <a:cxnSpLocks/>
              <a:stCxn id="4" idx="3"/>
            </p:cNvCxnSpPr>
            <p:nvPr/>
          </p:nvCxnSpPr>
          <p:spPr>
            <a:xfrm rot="10800000" flipH="1" flipV="1">
              <a:off x="1111193" y="1036292"/>
              <a:ext cx="221084" cy="105779"/>
            </a:xfrm>
            <a:prstGeom prst="line">
              <a:avLst/>
            </a:prstGeom>
            <a:noFill/>
            <a:ln w="952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D1039F22-9C39-4088-80FD-8504AD95C4CB}"/>
              </a:ext>
            </a:extLst>
          </p:cNvPr>
          <p:cNvSpPr/>
          <p:nvPr/>
        </p:nvSpPr>
        <p:spPr>
          <a:xfrm>
            <a:off x="82493" y="1552186"/>
            <a:ext cx="1104900" cy="369332"/>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Weisel</a:t>
            </a:r>
            <a:r>
              <a:rPr kumimoji="0" lang="en-US"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KC, et al. ASCO. 2020. Oral 8508: 10-A-Results: Best response</a:t>
            </a:r>
          </a:p>
        </p:txBody>
      </p:sp>
      <p:grpSp>
        <p:nvGrpSpPr>
          <p:cNvPr id="11" name="Group 10">
            <a:extLst>
              <a:ext uri="{FF2B5EF4-FFF2-40B4-BE49-F238E27FC236}">
                <a16:creationId xmlns:a16="http://schemas.microsoft.com/office/drawing/2014/main" id="{BDE48FA5-61AD-47EB-B7B1-07CF9DB86091}"/>
              </a:ext>
            </a:extLst>
          </p:cNvPr>
          <p:cNvGrpSpPr/>
          <p:nvPr/>
        </p:nvGrpSpPr>
        <p:grpSpPr>
          <a:xfrm rot="10800000" flipH="1">
            <a:off x="1187392" y="829323"/>
            <a:ext cx="362704" cy="1760424"/>
            <a:chOff x="1115273" y="1072606"/>
            <a:chExt cx="316180" cy="143386"/>
          </a:xfrm>
        </p:grpSpPr>
        <p:sp>
          <p:nvSpPr>
            <p:cNvPr id="12" name="Left Bracket 11">
              <a:extLst>
                <a:ext uri="{FF2B5EF4-FFF2-40B4-BE49-F238E27FC236}">
                  <a16:creationId xmlns:a16="http://schemas.microsoft.com/office/drawing/2014/main" id="{19F6557D-136F-4FC9-AF93-AF067A6B26DB}"/>
                </a:ext>
              </a:extLst>
            </p:cNvPr>
            <p:cNvSpPr/>
            <p:nvPr/>
          </p:nvSpPr>
          <p:spPr>
            <a:xfrm>
              <a:off x="1332277" y="1072606"/>
              <a:ext cx="99176" cy="143386"/>
            </a:xfrm>
            <a:prstGeom prst="leftBracket">
              <a:avLst>
                <a:gd name="adj" fmla="val 0"/>
              </a:avLst>
            </a:prstGeom>
            <a:noFill/>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13" name="Straight Connector 12">
              <a:extLst>
                <a:ext uri="{FF2B5EF4-FFF2-40B4-BE49-F238E27FC236}">
                  <a16:creationId xmlns:a16="http://schemas.microsoft.com/office/drawing/2014/main" id="{EBE18581-4C80-4DB4-B497-E8202A48464D}"/>
                </a:ext>
              </a:extLst>
            </p:cNvPr>
            <p:cNvCxnSpPr>
              <a:cxnSpLocks/>
              <a:stCxn id="10" idx="3"/>
            </p:cNvCxnSpPr>
            <p:nvPr/>
          </p:nvCxnSpPr>
          <p:spPr>
            <a:xfrm rot="10800000" flipH="1">
              <a:off x="1115273" y="1142073"/>
              <a:ext cx="217004" cy="1"/>
            </a:xfrm>
            <a:prstGeom prst="line">
              <a:avLst/>
            </a:prstGeom>
            <a:noFill/>
            <a:ln w="952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8346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a:extLst>
              <a:ext uri="{FF2B5EF4-FFF2-40B4-BE49-F238E27FC236}">
                <a16:creationId xmlns:a16="http://schemas.microsoft.com/office/drawing/2014/main" id="{CDBB2673-1CCB-48D6-B361-85B8AEC5DB49}"/>
              </a:ext>
            </a:extLst>
          </p:cNvPr>
          <p:cNvSpPr>
            <a:spLocks noGrp="1" noRot="1" noChangeAspect="1"/>
          </p:cNvSpPr>
          <p:nvPr>
            <p:ph type="sldImg"/>
          </p:nvPr>
        </p:nvSpPr>
        <p:spPr>
          <a:xfrm>
            <a:off x="1219200" y="330200"/>
            <a:ext cx="4572000" cy="2571750"/>
          </a:xfrm>
        </p:spPr>
      </p:sp>
      <p:sp>
        <p:nvSpPr>
          <p:cNvPr id="8" name="Notes Placeholder 7">
            <a:extLst>
              <a:ext uri="{FF2B5EF4-FFF2-40B4-BE49-F238E27FC236}">
                <a16:creationId xmlns:a16="http://schemas.microsoft.com/office/drawing/2014/main" id="{C2192B32-F8DC-4AB8-ACA0-0470C53BE81E}"/>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4F4BC4D3-18EE-43E9-BFF0-9E678032E5F8}"/>
              </a:ext>
            </a:extLst>
          </p:cNvPr>
          <p:cNvSpPr/>
          <p:nvPr/>
        </p:nvSpPr>
        <p:spPr>
          <a:xfrm>
            <a:off x="82493" y="360163"/>
            <a:ext cx="1104900" cy="553998"/>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Weisel</a:t>
            </a:r>
            <a:r>
              <a:rPr kumimoji="0" lang="en-US"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KC, et al. ASCO. 2020. Oral 8508: 4-A-Background and Hypothesis; 5-A-Methods: Study Design</a:t>
            </a:r>
          </a:p>
        </p:txBody>
      </p:sp>
      <p:grpSp>
        <p:nvGrpSpPr>
          <p:cNvPr id="5" name="Group 4">
            <a:extLst>
              <a:ext uri="{FF2B5EF4-FFF2-40B4-BE49-F238E27FC236}">
                <a16:creationId xmlns:a16="http://schemas.microsoft.com/office/drawing/2014/main" id="{D92297F1-CEAA-488B-85C8-1910F3086141}"/>
              </a:ext>
            </a:extLst>
          </p:cNvPr>
          <p:cNvGrpSpPr/>
          <p:nvPr/>
        </p:nvGrpSpPr>
        <p:grpSpPr>
          <a:xfrm rot="10800000" flipH="1">
            <a:off x="1187393" y="421388"/>
            <a:ext cx="320260" cy="215776"/>
            <a:chOff x="1111193" y="1036292"/>
            <a:chExt cx="320260" cy="179700"/>
          </a:xfrm>
        </p:grpSpPr>
        <p:sp>
          <p:nvSpPr>
            <p:cNvPr id="6" name="Left Bracket 5">
              <a:extLst>
                <a:ext uri="{FF2B5EF4-FFF2-40B4-BE49-F238E27FC236}">
                  <a16:creationId xmlns:a16="http://schemas.microsoft.com/office/drawing/2014/main" id="{2B04CC94-F14F-4B79-8FBF-515216D7C9B5}"/>
                </a:ext>
              </a:extLst>
            </p:cNvPr>
            <p:cNvSpPr/>
            <p:nvPr/>
          </p:nvSpPr>
          <p:spPr>
            <a:xfrm>
              <a:off x="1332277" y="1072606"/>
              <a:ext cx="99176" cy="143386"/>
            </a:xfrm>
            <a:prstGeom prst="leftBracket">
              <a:avLst>
                <a:gd name="adj" fmla="val 0"/>
              </a:avLst>
            </a:prstGeom>
            <a:noFill/>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9" name="Straight Connector 8">
              <a:extLst>
                <a:ext uri="{FF2B5EF4-FFF2-40B4-BE49-F238E27FC236}">
                  <a16:creationId xmlns:a16="http://schemas.microsoft.com/office/drawing/2014/main" id="{1060C9B1-9E09-4F7A-B6DB-3B95A2F3A4EB}"/>
                </a:ext>
              </a:extLst>
            </p:cNvPr>
            <p:cNvCxnSpPr>
              <a:cxnSpLocks/>
              <a:stCxn id="4" idx="3"/>
            </p:cNvCxnSpPr>
            <p:nvPr/>
          </p:nvCxnSpPr>
          <p:spPr>
            <a:xfrm rot="10800000" flipH="1" flipV="1">
              <a:off x="1111193" y="1036292"/>
              <a:ext cx="221084" cy="105779"/>
            </a:xfrm>
            <a:prstGeom prst="line">
              <a:avLst/>
            </a:prstGeom>
            <a:noFill/>
            <a:ln w="952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D1039F22-9C39-4088-80FD-8504AD95C4CB}"/>
              </a:ext>
            </a:extLst>
          </p:cNvPr>
          <p:cNvSpPr/>
          <p:nvPr/>
        </p:nvSpPr>
        <p:spPr>
          <a:xfrm>
            <a:off x="82493" y="1552186"/>
            <a:ext cx="1104900" cy="369332"/>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Weisel</a:t>
            </a:r>
            <a:r>
              <a:rPr kumimoji="0" lang="en-US"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KC, et al. ASCO. 2020. Oral 8508: 10-A-Results: Best response</a:t>
            </a:r>
          </a:p>
        </p:txBody>
      </p:sp>
      <p:grpSp>
        <p:nvGrpSpPr>
          <p:cNvPr id="11" name="Group 10">
            <a:extLst>
              <a:ext uri="{FF2B5EF4-FFF2-40B4-BE49-F238E27FC236}">
                <a16:creationId xmlns:a16="http://schemas.microsoft.com/office/drawing/2014/main" id="{BDE48FA5-61AD-47EB-B7B1-07CF9DB86091}"/>
              </a:ext>
            </a:extLst>
          </p:cNvPr>
          <p:cNvGrpSpPr/>
          <p:nvPr/>
        </p:nvGrpSpPr>
        <p:grpSpPr>
          <a:xfrm rot="10800000" flipH="1">
            <a:off x="1187392" y="829323"/>
            <a:ext cx="362704" cy="1760424"/>
            <a:chOff x="1115273" y="1072606"/>
            <a:chExt cx="316180" cy="143386"/>
          </a:xfrm>
        </p:grpSpPr>
        <p:sp>
          <p:nvSpPr>
            <p:cNvPr id="12" name="Left Bracket 11">
              <a:extLst>
                <a:ext uri="{FF2B5EF4-FFF2-40B4-BE49-F238E27FC236}">
                  <a16:creationId xmlns:a16="http://schemas.microsoft.com/office/drawing/2014/main" id="{19F6557D-136F-4FC9-AF93-AF067A6B26DB}"/>
                </a:ext>
              </a:extLst>
            </p:cNvPr>
            <p:cNvSpPr/>
            <p:nvPr/>
          </p:nvSpPr>
          <p:spPr>
            <a:xfrm>
              <a:off x="1332277" y="1072606"/>
              <a:ext cx="99176" cy="143386"/>
            </a:xfrm>
            <a:prstGeom prst="leftBracket">
              <a:avLst>
                <a:gd name="adj" fmla="val 0"/>
              </a:avLst>
            </a:prstGeom>
            <a:noFill/>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13" name="Straight Connector 12">
              <a:extLst>
                <a:ext uri="{FF2B5EF4-FFF2-40B4-BE49-F238E27FC236}">
                  <a16:creationId xmlns:a16="http://schemas.microsoft.com/office/drawing/2014/main" id="{EBE18581-4C80-4DB4-B497-E8202A48464D}"/>
                </a:ext>
              </a:extLst>
            </p:cNvPr>
            <p:cNvCxnSpPr>
              <a:cxnSpLocks/>
              <a:stCxn id="10" idx="3"/>
            </p:cNvCxnSpPr>
            <p:nvPr/>
          </p:nvCxnSpPr>
          <p:spPr>
            <a:xfrm rot="10800000" flipH="1">
              <a:off x="1115273" y="1142073"/>
              <a:ext cx="217004" cy="1"/>
            </a:xfrm>
            <a:prstGeom prst="line">
              <a:avLst/>
            </a:prstGeom>
            <a:noFill/>
            <a:ln w="952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2308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a:extLst>
              <a:ext uri="{FF2B5EF4-FFF2-40B4-BE49-F238E27FC236}">
                <a16:creationId xmlns:a16="http://schemas.microsoft.com/office/drawing/2014/main" id="{CDBB2673-1CCB-48D6-B361-85B8AEC5DB49}"/>
              </a:ext>
            </a:extLst>
          </p:cNvPr>
          <p:cNvSpPr>
            <a:spLocks noGrp="1" noRot="1" noChangeAspect="1"/>
          </p:cNvSpPr>
          <p:nvPr>
            <p:ph type="sldImg"/>
          </p:nvPr>
        </p:nvSpPr>
        <p:spPr>
          <a:xfrm>
            <a:off x="1219200" y="330200"/>
            <a:ext cx="4572000" cy="2571750"/>
          </a:xfrm>
        </p:spPr>
      </p:sp>
      <p:sp>
        <p:nvSpPr>
          <p:cNvPr id="8" name="Notes Placeholder 7">
            <a:extLst>
              <a:ext uri="{FF2B5EF4-FFF2-40B4-BE49-F238E27FC236}">
                <a16:creationId xmlns:a16="http://schemas.microsoft.com/office/drawing/2014/main" id="{C2192B32-F8DC-4AB8-ACA0-0470C53BE81E}"/>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4F4BC4D3-18EE-43E9-BFF0-9E678032E5F8}"/>
              </a:ext>
            </a:extLst>
          </p:cNvPr>
          <p:cNvSpPr/>
          <p:nvPr/>
        </p:nvSpPr>
        <p:spPr>
          <a:xfrm>
            <a:off x="82493" y="360163"/>
            <a:ext cx="1104900" cy="553998"/>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Weisel</a:t>
            </a:r>
            <a:r>
              <a:rPr kumimoji="0" lang="en-US"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KC, et al. ASCO. 2020. Oral 8508: 4-A-Background and Hypothesis; 5-A-Methods: Study Design</a:t>
            </a:r>
          </a:p>
        </p:txBody>
      </p:sp>
      <p:grpSp>
        <p:nvGrpSpPr>
          <p:cNvPr id="5" name="Group 4">
            <a:extLst>
              <a:ext uri="{FF2B5EF4-FFF2-40B4-BE49-F238E27FC236}">
                <a16:creationId xmlns:a16="http://schemas.microsoft.com/office/drawing/2014/main" id="{D92297F1-CEAA-488B-85C8-1910F3086141}"/>
              </a:ext>
            </a:extLst>
          </p:cNvPr>
          <p:cNvGrpSpPr/>
          <p:nvPr/>
        </p:nvGrpSpPr>
        <p:grpSpPr>
          <a:xfrm rot="10800000" flipH="1">
            <a:off x="1187393" y="421388"/>
            <a:ext cx="320260" cy="215776"/>
            <a:chOff x="1111193" y="1036292"/>
            <a:chExt cx="320260" cy="179700"/>
          </a:xfrm>
        </p:grpSpPr>
        <p:sp>
          <p:nvSpPr>
            <p:cNvPr id="6" name="Left Bracket 5">
              <a:extLst>
                <a:ext uri="{FF2B5EF4-FFF2-40B4-BE49-F238E27FC236}">
                  <a16:creationId xmlns:a16="http://schemas.microsoft.com/office/drawing/2014/main" id="{2B04CC94-F14F-4B79-8FBF-515216D7C9B5}"/>
                </a:ext>
              </a:extLst>
            </p:cNvPr>
            <p:cNvSpPr/>
            <p:nvPr/>
          </p:nvSpPr>
          <p:spPr>
            <a:xfrm>
              <a:off x="1332277" y="1072606"/>
              <a:ext cx="99176" cy="143386"/>
            </a:xfrm>
            <a:prstGeom prst="leftBracket">
              <a:avLst>
                <a:gd name="adj" fmla="val 0"/>
              </a:avLst>
            </a:prstGeom>
            <a:noFill/>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9" name="Straight Connector 8">
              <a:extLst>
                <a:ext uri="{FF2B5EF4-FFF2-40B4-BE49-F238E27FC236}">
                  <a16:creationId xmlns:a16="http://schemas.microsoft.com/office/drawing/2014/main" id="{1060C9B1-9E09-4F7A-B6DB-3B95A2F3A4EB}"/>
                </a:ext>
              </a:extLst>
            </p:cNvPr>
            <p:cNvCxnSpPr>
              <a:cxnSpLocks/>
              <a:stCxn id="4" idx="3"/>
            </p:cNvCxnSpPr>
            <p:nvPr/>
          </p:nvCxnSpPr>
          <p:spPr>
            <a:xfrm rot="10800000" flipH="1" flipV="1">
              <a:off x="1111193" y="1036292"/>
              <a:ext cx="221084" cy="105779"/>
            </a:xfrm>
            <a:prstGeom prst="line">
              <a:avLst/>
            </a:prstGeom>
            <a:noFill/>
            <a:ln w="952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D1039F22-9C39-4088-80FD-8504AD95C4CB}"/>
              </a:ext>
            </a:extLst>
          </p:cNvPr>
          <p:cNvSpPr/>
          <p:nvPr/>
        </p:nvSpPr>
        <p:spPr>
          <a:xfrm>
            <a:off x="82493" y="1552186"/>
            <a:ext cx="1104900" cy="369332"/>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Weisel</a:t>
            </a:r>
            <a:r>
              <a:rPr kumimoji="0" lang="en-US"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KC, et al. ASCO. 2020. Oral 8508: 10-A-Results: Best response</a:t>
            </a:r>
          </a:p>
        </p:txBody>
      </p:sp>
      <p:grpSp>
        <p:nvGrpSpPr>
          <p:cNvPr id="11" name="Group 10">
            <a:extLst>
              <a:ext uri="{FF2B5EF4-FFF2-40B4-BE49-F238E27FC236}">
                <a16:creationId xmlns:a16="http://schemas.microsoft.com/office/drawing/2014/main" id="{BDE48FA5-61AD-47EB-B7B1-07CF9DB86091}"/>
              </a:ext>
            </a:extLst>
          </p:cNvPr>
          <p:cNvGrpSpPr/>
          <p:nvPr/>
        </p:nvGrpSpPr>
        <p:grpSpPr>
          <a:xfrm rot="10800000" flipH="1">
            <a:off x="1187392" y="829323"/>
            <a:ext cx="362704" cy="1760424"/>
            <a:chOff x="1115273" y="1072606"/>
            <a:chExt cx="316180" cy="143386"/>
          </a:xfrm>
        </p:grpSpPr>
        <p:sp>
          <p:nvSpPr>
            <p:cNvPr id="12" name="Left Bracket 11">
              <a:extLst>
                <a:ext uri="{FF2B5EF4-FFF2-40B4-BE49-F238E27FC236}">
                  <a16:creationId xmlns:a16="http://schemas.microsoft.com/office/drawing/2014/main" id="{19F6557D-136F-4FC9-AF93-AF067A6B26DB}"/>
                </a:ext>
              </a:extLst>
            </p:cNvPr>
            <p:cNvSpPr/>
            <p:nvPr/>
          </p:nvSpPr>
          <p:spPr>
            <a:xfrm>
              <a:off x="1332277" y="1072606"/>
              <a:ext cx="99176" cy="143386"/>
            </a:xfrm>
            <a:prstGeom prst="leftBracket">
              <a:avLst>
                <a:gd name="adj" fmla="val 0"/>
              </a:avLst>
            </a:prstGeom>
            <a:noFill/>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13" name="Straight Connector 12">
              <a:extLst>
                <a:ext uri="{FF2B5EF4-FFF2-40B4-BE49-F238E27FC236}">
                  <a16:creationId xmlns:a16="http://schemas.microsoft.com/office/drawing/2014/main" id="{EBE18581-4C80-4DB4-B497-E8202A48464D}"/>
                </a:ext>
              </a:extLst>
            </p:cNvPr>
            <p:cNvCxnSpPr>
              <a:cxnSpLocks/>
              <a:stCxn id="10" idx="3"/>
            </p:cNvCxnSpPr>
            <p:nvPr/>
          </p:nvCxnSpPr>
          <p:spPr>
            <a:xfrm rot="10800000" flipH="1">
              <a:off x="1115273" y="1142073"/>
              <a:ext cx="217004" cy="1"/>
            </a:xfrm>
            <a:prstGeom prst="line">
              <a:avLst/>
            </a:prstGeom>
            <a:noFill/>
            <a:ln w="952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59702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87425" y="3271838"/>
            <a:ext cx="7899400" cy="2676525"/>
          </a:xfrm>
          <a:prstGeom prst="rect">
            <a:avLst/>
          </a:prstGeom>
        </p:spPr>
        <p:txBody>
          <a:bodyPr/>
          <a:lstStyle/>
          <a:p>
            <a:endParaRPr lang="de-DE"/>
          </a:p>
        </p:txBody>
      </p:sp>
    </p:spTree>
    <p:extLst>
      <p:ext uri="{BB962C8B-B14F-4D97-AF65-F5344CB8AC3E}">
        <p14:creationId xmlns:p14="http://schemas.microsoft.com/office/powerpoint/2010/main" val="2919735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87425" y="3271838"/>
            <a:ext cx="7899400" cy="2676525"/>
          </a:xfrm>
          <a:prstGeom prst="rect">
            <a:avLst/>
          </a:prstGeom>
        </p:spPr>
        <p:txBody>
          <a:bodyPr/>
          <a:lstStyle/>
          <a:p>
            <a:endParaRPr lang="de-DE"/>
          </a:p>
        </p:txBody>
      </p:sp>
    </p:spTree>
    <p:extLst>
      <p:ext uri="{BB962C8B-B14F-4D97-AF65-F5344CB8AC3E}">
        <p14:creationId xmlns:p14="http://schemas.microsoft.com/office/powerpoint/2010/main" val="4134589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87425" y="3271838"/>
            <a:ext cx="7899400" cy="2676525"/>
          </a:xfrm>
          <a:prstGeom prst="rect">
            <a:avLst/>
          </a:prstGeom>
        </p:spPr>
        <p:txBody>
          <a:bodyPr/>
          <a:lstStyle/>
          <a:p>
            <a:endParaRPr lang="de-DE"/>
          </a:p>
        </p:txBody>
      </p:sp>
    </p:spTree>
    <p:extLst>
      <p:ext uri="{BB962C8B-B14F-4D97-AF65-F5344CB8AC3E}">
        <p14:creationId xmlns:p14="http://schemas.microsoft.com/office/powerpoint/2010/main" val="2034702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87425" y="3271838"/>
            <a:ext cx="7899400" cy="2676525"/>
          </a:xfrm>
          <a:prstGeom prst="rect">
            <a:avLst/>
          </a:prstGeom>
        </p:spPr>
        <p:txBody>
          <a:bodyPr/>
          <a:lstStyle/>
          <a:p>
            <a:endParaRPr lang="de-DE"/>
          </a:p>
        </p:txBody>
      </p:sp>
    </p:spTree>
    <p:extLst>
      <p:ext uri="{BB962C8B-B14F-4D97-AF65-F5344CB8AC3E}">
        <p14:creationId xmlns:p14="http://schemas.microsoft.com/office/powerpoint/2010/main" val="3805902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0075" y="1654175"/>
            <a:ext cx="6200775" cy="3489325"/>
          </a:xfrm>
        </p:spPr>
      </p:sp>
      <p:sp>
        <p:nvSpPr>
          <p:cNvPr id="3" name="Notes Placeholder 2"/>
          <p:cNvSpPr>
            <a:spLocks noGrp="1"/>
          </p:cNvSpPr>
          <p:nvPr>
            <p:ph type="body" idx="1"/>
          </p:nvPr>
        </p:nvSpPr>
        <p:spPr>
          <a:xfrm>
            <a:off x="995370" y="3303922"/>
            <a:ext cx="7956162" cy="2703774"/>
          </a:xfrm>
          <a:prstGeom prst="rect">
            <a:avLst/>
          </a:prstGeom>
        </p:spPr>
        <p:txBody>
          <a:bodyPr/>
          <a:lstStyle/>
          <a:p>
            <a:endParaRPr lang="de-DE"/>
          </a:p>
        </p:txBody>
      </p:sp>
    </p:spTree>
    <p:extLst>
      <p:ext uri="{BB962C8B-B14F-4D97-AF65-F5344CB8AC3E}">
        <p14:creationId xmlns:p14="http://schemas.microsoft.com/office/powerpoint/2010/main" val="3661548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0075" y="1654175"/>
            <a:ext cx="6200775" cy="3489325"/>
          </a:xfrm>
        </p:spPr>
      </p:sp>
      <p:sp>
        <p:nvSpPr>
          <p:cNvPr id="3" name="Notes Placeholder 2"/>
          <p:cNvSpPr>
            <a:spLocks noGrp="1"/>
          </p:cNvSpPr>
          <p:nvPr>
            <p:ph type="body" idx="1"/>
          </p:nvPr>
        </p:nvSpPr>
        <p:spPr>
          <a:xfrm>
            <a:off x="988100" y="3271074"/>
            <a:ext cx="7898051" cy="2676892"/>
          </a:xfrm>
          <a:prstGeom prst="rect">
            <a:avLst/>
          </a:prstGeom>
        </p:spPr>
        <p:txBody>
          <a:bodyPr lIns="90672" tIns="45336" rIns="90672" bIns="45336"/>
          <a:lstStyle/>
          <a:p>
            <a:endParaRPr lang="de-DE"/>
          </a:p>
        </p:txBody>
      </p:sp>
    </p:spTree>
    <p:extLst>
      <p:ext uri="{BB962C8B-B14F-4D97-AF65-F5344CB8AC3E}">
        <p14:creationId xmlns:p14="http://schemas.microsoft.com/office/powerpoint/2010/main" val="4044139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87425" y="3271838"/>
            <a:ext cx="7899400" cy="2676525"/>
          </a:xfrm>
          <a:prstGeom prst="rect">
            <a:avLst/>
          </a:prstGeom>
        </p:spPr>
        <p:txBody>
          <a:bodyPr/>
          <a:lstStyle/>
          <a:p>
            <a:endParaRPr lang="de-DE"/>
          </a:p>
        </p:txBody>
      </p:sp>
    </p:spTree>
    <p:extLst>
      <p:ext uri="{BB962C8B-B14F-4D97-AF65-F5344CB8AC3E}">
        <p14:creationId xmlns:p14="http://schemas.microsoft.com/office/powerpoint/2010/main" val="448630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87425" y="3271838"/>
            <a:ext cx="7899400" cy="2676525"/>
          </a:xfrm>
          <a:prstGeom prst="rect">
            <a:avLst/>
          </a:prstGeom>
        </p:spPr>
        <p:txBody>
          <a:bodyPr/>
          <a:lstStyle/>
          <a:p>
            <a:endParaRPr lang="de-DE"/>
          </a:p>
        </p:txBody>
      </p:sp>
    </p:spTree>
    <p:extLst>
      <p:ext uri="{BB962C8B-B14F-4D97-AF65-F5344CB8AC3E}">
        <p14:creationId xmlns:p14="http://schemas.microsoft.com/office/powerpoint/2010/main" val="2780936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87425" y="3271838"/>
            <a:ext cx="7899400" cy="2676525"/>
          </a:xfrm>
          <a:prstGeom prst="rect">
            <a:avLst/>
          </a:prstGeom>
        </p:spPr>
        <p:txBody>
          <a:bodyPr/>
          <a:lstStyle/>
          <a:p>
            <a:endParaRPr lang="de-DE"/>
          </a:p>
        </p:txBody>
      </p:sp>
    </p:spTree>
    <p:extLst>
      <p:ext uri="{BB962C8B-B14F-4D97-AF65-F5344CB8AC3E}">
        <p14:creationId xmlns:p14="http://schemas.microsoft.com/office/powerpoint/2010/main" val="3826723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87425" y="3271838"/>
            <a:ext cx="7899400" cy="2676525"/>
          </a:xfrm>
          <a:prstGeom prst="rect">
            <a:avLst/>
          </a:prstGeom>
        </p:spPr>
        <p:txBody>
          <a:bodyPr/>
          <a:lstStyle/>
          <a:p>
            <a:endParaRPr lang="de-DE"/>
          </a:p>
        </p:txBody>
      </p:sp>
    </p:spTree>
    <p:extLst>
      <p:ext uri="{BB962C8B-B14F-4D97-AF65-F5344CB8AC3E}">
        <p14:creationId xmlns:p14="http://schemas.microsoft.com/office/powerpoint/2010/main" val="3125050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87425" y="3271838"/>
            <a:ext cx="7899400" cy="2676525"/>
          </a:xfrm>
          <a:prstGeom prst="rect">
            <a:avLst/>
          </a:prstGeom>
        </p:spPr>
        <p:txBody>
          <a:bodyPr/>
          <a:lstStyle/>
          <a:p>
            <a:endParaRPr lang="de-DE"/>
          </a:p>
        </p:txBody>
      </p:sp>
    </p:spTree>
    <p:extLst>
      <p:ext uri="{BB962C8B-B14F-4D97-AF65-F5344CB8AC3E}">
        <p14:creationId xmlns:p14="http://schemas.microsoft.com/office/powerpoint/2010/main" val="2812361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9"/>
          <p:cNvSpPr>
            <a:spLocks noGrp="1"/>
          </p:cNvSpPr>
          <p:nvPr>
            <p:ph type="body" sz="quarter" idx="14" hasCustomPrompt="1"/>
          </p:nvPr>
        </p:nvSpPr>
        <p:spPr>
          <a:xfrm>
            <a:off x="-793" y="971551"/>
            <a:ext cx="9144000" cy="1585425"/>
          </a:xfrm>
          <a:solidFill>
            <a:schemeClr val="accent1"/>
          </a:solidFill>
        </p:spPr>
        <p:txBody>
          <a:bodyPr wrap="square" lIns="274320" tIns="91440" rIns="274320" bIns="91440" anchor="ctr" anchorCtr="0"/>
          <a:lstStyle>
            <a:lvl1pPr marL="0" indent="0" algn="l">
              <a:buNone/>
              <a:defRPr sz="3600" b="1" baseline="0">
                <a:solidFill>
                  <a:schemeClr val="bg1"/>
                </a:solidFill>
                <a:effectLst>
                  <a:outerShdw blurRad="38100" dist="38100" dir="2700000" algn="tl">
                    <a:srgbClr val="000000">
                      <a:alpha val="43137"/>
                    </a:srgbClr>
                  </a:outerShdw>
                </a:effectLst>
              </a:defRPr>
            </a:lvl1pPr>
          </a:lstStyle>
          <a:p>
            <a:pPr lvl="0"/>
            <a:r>
              <a:rPr lang="en-US"/>
              <a:t>CLICK TO EDIT MASTER TEXT STYLES</a:t>
            </a:r>
          </a:p>
        </p:txBody>
      </p:sp>
      <p:sp>
        <p:nvSpPr>
          <p:cNvPr id="4" name="Content Placeholder 3"/>
          <p:cNvSpPr>
            <a:spLocks noGrp="1"/>
          </p:cNvSpPr>
          <p:nvPr>
            <p:ph sz="quarter" idx="10"/>
          </p:nvPr>
        </p:nvSpPr>
        <p:spPr>
          <a:xfrm>
            <a:off x="363539" y="2686050"/>
            <a:ext cx="8416925" cy="1471809"/>
          </a:xfrm>
        </p:spPr>
        <p:txBody>
          <a:bodyPr/>
          <a:lstStyle>
            <a:lvl1pPr marL="0" indent="0">
              <a:buNone/>
              <a:defRPr sz="2100" i="1"/>
            </a:lvl1pPr>
            <a:lvl2pPr marL="342891" indent="0">
              <a:buNone/>
              <a:defRPr/>
            </a:lvl2pPr>
            <a:lvl3pPr marL="685783" indent="0">
              <a:buNone/>
              <a:defRPr/>
            </a:lvl3pPr>
            <a:lvl4pPr marL="1028674" indent="0">
              <a:buNone/>
              <a:defRPr/>
            </a:lvl4pPr>
            <a:lvl5pPr marL="1371566" indent="0">
              <a:buNone/>
              <a:defRPr/>
            </a:lvl5pPr>
          </a:lstStyle>
          <a:p>
            <a:pPr lvl="0"/>
            <a:r>
              <a:rPr lang="en-US"/>
              <a:t>Click to edit Master text styles</a:t>
            </a:r>
          </a:p>
        </p:txBody>
      </p:sp>
    </p:spTree>
    <p:extLst>
      <p:ext uri="{BB962C8B-B14F-4D97-AF65-F5344CB8AC3E}">
        <p14:creationId xmlns:p14="http://schemas.microsoft.com/office/powerpoint/2010/main" val="3658024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keaway (bottom)">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0" y="3908121"/>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9" y="1280160"/>
            <a:ext cx="8416925" cy="2424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1171728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title and Takeaway">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0" y="3908121"/>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8" name="Content Placeholder 3"/>
          <p:cNvSpPr>
            <a:spLocks noGrp="1"/>
          </p:cNvSpPr>
          <p:nvPr>
            <p:ph sz="quarter" idx="10"/>
          </p:nvPr>
        </p:nvSpPr>
        <p:spPr>
          <a:xfrm>
            <a:off x="363539" y="1554481"/>
            <a:ext cx="8416925" cy="2203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a:t>CLICK TO EDIT MASTER TITLE STYLE</a:t>
            </a:r>
          </a:p>
        </p:txBody>
      </p:sp>
      <p:sp>
        <p:nvSpPr>
          <p:cNvPr id="4" name="Text Placeholder 3"/>
          <p:cNvSpPr>
            <a:spLocks noGrp="1"/>
          </p:cNvSpPr>
          <p:nvPr>
            <p:ph type="body" sz="quarter" idx="15"/>
          </p:nvPr>
        </p:nvSpPr>
        <p:spPr>
          <a:xfrm>
            <a:off x="363540" y="1146177"/>
            <a:ext cx="8234361" cy="352425"/>
          </a:xfrm>
        </p:spPr>
        <p:txBody>
          <a:bodyPr/>
          <a:lstStyle>
            <a:lvl1pPr marL="0" indent="0">
              <a:buNone/>
              <a:defRPr sz="2400">
                <a:solidFill>
                  <a:schemeClr val="accent1"/>
                </a:solidFill>
                <a:latin typeface="+mj-lt"/>
              </a:defRPr>
            </a:lvl1pPr>
            <a:lvl2pPr marL="231764" indent="0">
              <a:buNone/>
              <a:defRPr sz="2400">
                <a:solidFill>
                  <a:schemeClr val="accent1"/>
                </a:solidFill>
                <a:latin typeface="+mj-lt"/>
              </a:defRPr>
            </a:lvl2pPr>
            <a:lvl3pPr marL="457178" indent="0">
              <a:buNone/>
              <a:defRPr sz="2400">
                <a:solidFill>
                  <a:schemeClr val="accent1"/>
                </a:solidFill>
                <a:latin typeface="+mj-lt"/>
              </a:defRPr>
            </a:lvl3pPr>
            <a:lvl4pPr marL="688940" indent="0">
              <a:buNone/>
              <a:defRPr sz="2400">
                <a:solidFill>
                  <a:schemeClr val="accent1"/>
                </a:solidFill>
                <a:latin typeface="+mj-lt"/>
              </a:defRPr>
            </a:lvl4pPr>
            <a:lvl5pPr marL="914354"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2621476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4613565" y="1007708"/>
            <a:ext cx="2244436" cy="3552663"/>
          </a:xfrm>
        </p:spPr>
        <p:txBody>
          <a:bodyPr/>
          <a:lstStyle/>
          <a:p>
            <a:r>
              <a:rPr lang="en-US"/>
              <a:t>Click icon to add picture</a:t>
            </a:r>
          </a:p>
        </p:txBody>
      </p:sp>
      <p:sp>
        <p:nvSpPr>
          <p:cNvPr id="6" name="Picture Placeholder 5"/>
          <p:cNvSpPr>
            <a:spLocks noGrp="1"/>
          </p:cNvSpPr>
          <p:nvPr>
            <p:ph type="pic" sz="quarter" idx="12"/>
          </p:nvPr>
        </p:nvSpPr>
        <p:spPr>
          <a:xfrm>
            <a:off x="0" y="2833070"/>
            <a:ext cx="2265219" cy="1727301"/>
          </a:xfrm>
        </p:spPr>
        <p:txBody>
          <a:bodyPr/>
          <a:lstStyle/>
          <a:p>
            <a:r>
              <a:rPr lang="en-US"/>
              <a:t>Click icon to add picture</a:t>
            </a:r>
          </a:p>
        </p:txBody>
      </p:sp>
      <p:sp>
        <p:nvSpPr>
          <p:cNvPr id="8" name="Picture Placeholder 7"/>
          <p:cNvSpPr>
            <a:spLocks noGrp="1"/>
          </p:cNvSpPr>
          <p:nvPr>
            <p:ph type="pic" sz="quarter" idx="13"/>
          </p:nvPr>
        </p:nvSpPr>
        <p:spPr>
          <a:xfrm>
            <a:off x="0" y="1007707"/>
            <a:ext cx="4572000" cy="1784480"/>
          </a:xfrm>
        </p:spPr>
        <p:txBody>
          <a:bodyPr/>
          <a:lstStyle/>
          <a:p>
            <a:r>
              <a:rPr lang="en-US"/>
              <a:t>Click icon to add picture</a:t>
            </a:r>
          </a:p>
        </p:txBody>
      </p:sp>
      <p:sp>
        <p:nvSpPr>
          <p:cNvPr id="10" name="Picture Placeholder 9"/>
          <p:cNvSpPr>
            <a:spLocks noGrp="1"/>
          </p:cNvSpPr>
          <p:nvPr>
            <p:ph type="pic" sz="quarter" idx="14"/>
          </p:nvPr>
        </p:nvSpPr>
        <p:spPr>
          <a:xfrm>
            <a:off x="6891543" y="2833069"/>
            <a:ext cx="2244436" cy="1726232"/>
          </a:xfrm>
        </p:spPr>
        <p:txBody>
          <a:bodyPr/>
          <a:lstStyle/>
          <a:p>
            <a:r>
              <a:rPr lang="en-US"/>
              <a:t>Click icon to add picture</a:t>
            </a:r>
          </a:p>
        </p:txBody>
      </p:sp>
      <p:sp>
        <p:nvSpPr>
          <p:cNvPr id="12" name="Picture Placeholder 11"/>
          <p:cNvSpPr>
            <a:spLocks noGrp="1"/>
          </p:cNvSpPr>
          <p:nvPr>
            <p:ph type="pic" sz="quarter" idx="15"/>
          </p:nvPr>
        </p:nvSpPr>
        <p:spPr>
          <a:xfrm>
            <a:off x="6889722" y="1007707"/>
            <a:ext cx="2244436" cy="1784480"/>
          </a:xfrm>
        </p:spPr>
        <p:txBody>
          <a:bodyPr/>
          <a:lstStyle/>
          <a:p>
            <a:r>
              <a:rPr lang="en-US"/>
              <a:t>Click icon to add picture</a:t>
            </a:r>
          </a:p>
        </p:txBody>
      </p:sp>
      <p:sp>
        <p:nvSpPr>
          <p:cNvPr id="16" name="Picture Placeholder 15"/>
          <p:cNvSpPr>
            <a:spLocks noGrp="1"/>
          </p:cNvSpPr>
          <p:nvPr>
            <p:ph type="pic" sz="quarter" idx="17"/>
          </p:nvPr>
        </p:nvSpPr>
        <p:spPr>
          <a:xfrm>
            <a:off x="2306781" y="2833069"/>
            <a:ext cx="2265219" cy="1726232"/>
          </a:xfrm>
        </p:spPr>
        <p:txBody>
          <a:bodyPr/>
          <a:lstStyle/>
          <a:p>
            <a:r>
              <a:rPr lang="en-US"/>
              <a:t>Click icon to add picture</a:t>
            </a:r>
          </a:p>
        </p:txBody>
      </p:sp>
      <p:sp>
        <p:nvSpPr>
          <p:cNvPr id="2" name="Title 1"/>
          <p:cNvSpPr>
            <a:spLocks noGrp="1"/>
          </p:cNvSpPr>
          <p:nvPr>
            <p:ph type="title" hasCustomPrompt="1"/>
          </p:nvPr>
        </p:nvSpPr>
        <p:spPr/>
        <p:txBody>
          <a:bodyPr/>
          <a:lstStyle>
            <a:lvl1pPr>
              <a:defRPr baseline="0"/>
            </a:lvl1pPr>
          </a:lstStyle>
          <a:p>
            <a:r>
              <a:rPr lang="en-US"/>
              <a:t>CLICK TO EDIT MASTER TITLE STYLE</a:t>
            </a:r>
          </a:p>
        </p:txBody>
      </p:sp>
    </p:spTree>
    <p:extLst>
      <p:ext uri="{BB962C8B-B14F-4D97-AF65-F5344CB8AC3E}">
        <p14:creationId xmlns:p14="http://schemas.microsoft.com/office/powerpoint/2010/main" val="1743092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Photo">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007707"/>
            <a:ext cx="9144000" cy="3551594"/>
          </a:xfrm>
        </p:spPr>
        <p:txBody>
          <a:bodyPr lIns="0" tIns="0" rIns="0" bIns="0"/>
          <a:lstStyle/>
          <a:p>
            <a:r>
              <a:rPr lang="en-US"/>
              <a:t>Click icon to add picture</a:t>
            </a:r>
          </a:p>
        </p:txBody>
      </p:sp>
      <p:sp>
        <p:nvSpPr>
          <p:cNvPr id="2" name="Title 1"/>
          <p:cNvSpPr>
            <a:spLocks noGrp="1"/>
          </p:cNvSpPr>
          <p:nvPr>
            <p:ph type="title" hasCustomPrompt="1"/>
          </p:nvPr>
        </p:nvSpPr>
        <p:spPr/>
        <p:txBody>
          <a:bodyPr/>
          <a:lstStyle>
            <a:lvl1pPr>
              <a:defRPr spc="0" baseline="0"/>
            </a:lvl1pPr>
          </a:lstStyle>
          <a:p>
            <a:r>
              <a:rPr lang="en-US"/>
              <a:t>CLICK TO EDIT MASTER TITLE STYLE</a:t>
            </a:r>
          </a:p>
        </p:txBody>
      </p:sp>
    </p:spTree>
    <p:extLst>
      <p:ext uri="{BB962C8B-B14F-4D97-AF65-F5344CB8AC3E}">
        <p14:creationId xmlns:p14="http://schemas.microsoft.com/office/powerpoint/2010/main" val="1573645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Photo w/Label">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1739035" y="1173690"/>
            <a:ext cx="2763981" cy="2561253"/>
          </a:xfrm>
        </p:spPr>
        <p:txBody>
          <a:bodyPr/>
          <a:lstStyle/>
          <a:p>
            <a:r>
              <a:rPr lang="en-US"/>
              <a:t>Click icon to add picture</a:t>
            </a:r>
          </a:p>
        </p:txBody>
      </p:sp>
      <p:sp>
        <p:nvSpPr>
          <p:cNvPr id="11" name="Picture Placeholder 10"/>
          <p:cNvSpPr>
            <a:spLocks noGrp="1"/>
          </p:cNvSpPr>
          <p:nvPr>
            <p:ph type="pic" sz="quarter" idx="15"/>
          </p:nvPr>
        </p:nvSpPr>
        <p:spPr>
          <a:xfrm>
            <a:off x="4655128" y="1173690"/>
            <a:ext cx="2763981" cy="2561253"/>
          </a:xfrm>
        </p:spPr>
        <p:txBody>
          <a:bodyPr/>
          <a:lstStyle/>
          <a:p>
            <a:r>
              <a:rPr lang="en-US"/>
              <a:t>Click icon to add picture</a:t>
            </a:r>
          </a:p>
        </p:txBody>
      </p:sp>
      <p:sp>
        <p:nvSpPr>
          <p:cNvPr id="13" name="Text Placeholder 12"/>
          <p:cNvSpPr>
            <a:spLocks noGrp="1"/>
          </p:cNvSpPr>
          <p:nvPr>
            <p:ph type="body" sz="quarter" idx="16"/>
          </p:nvPr>
        </p:nvSpPr>
        <p:spPr>
          <a:xfrm>
            <a:off x="1739035" y="3734943"/>
            <a:ext cx="2763693" cy="671804"/>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14" name="Text Placeholder 12"/>
          <p:cNvSpPr>
            <a:spLocks noGrp="1"/>
          </p:cNvSpPr>
          <p:nvPr>
            <p:ph type="body" sz="quarter" idx="17"/>
          </p:nvPr>
        </p:nvSpPr>
        <p:spPr>
          <a:xfrm>
            <a:off x="4655416" y="3734943"/>
            <a:ext cx="2763693" cy="671804"/>
          </a:xfrm>
          <a:solidFill>
            <a:schemeClr val="accent1"/>
          </a:solidFill>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1730937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238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ubtitle and Takeaway">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793" y="1314450"/>
            <a:ext cx="9144000" cy="1242525"/>
          </a:xfrm>
          <a:solidFill>
            <a:schemeClr val="accent1"/>
          </a:solidFill>
        </p:spPr>
        <p:txBody>
          <a:bodyPr wrap="square" lIns="274320" tIns="91440" rIns="274320" bIns="91440" anchor="ctr" anchorCtr="0"/>
          <a:lstStyle>
            <a:lvl1pPr marL="0" indent="0" algn="l">
              <a:buNone/>
              <a:defRPr sz="2400" b="1" baseline="0">
                <a:solidFill>
                  <a:schemeClr val="bg1"/>
                </a:solidFill>
                <a:effectLst>
                  <a:outerShdw blurRad="38100" dist="38100" dir="2700000" algn="tl">
                    <a:srgbClr val="000000">
                      <a:alpha val="43137"/>
                    </a:srgbClr>
                  </a:outerShdw>
                </a:effectLst>
              </a:defRPr>
            </a:lvl1pPr>
          </a:lstStyle>
          <a:p>
            <a:pPr lvl="0"/>
            <a:r>
              <a:rPr lang="en-US"/>
              <a:t>Click to edit Master text styles</a:t>
            </a:r>
          </a:p>
        </p:txBody>
      </p:sp>
      <p:sp>
        <p:nvSpPr>
          <p:cNvPr id="8" name="Content Placeholder 3"/>
          <p:cNvSpPr>
            <a:spLocks noGrp="1"/>
          </p:cNvSpPr>
          <p:nvPr>
            <p:ph sz="quarter" idx="10"/>
          </p:nvPr>
        </p:nvSpPr>
        <p:spPr>
          <a:xfrm>
            <a:off x="363539" y="2686050"/>
            <a:ext cx="8416925" cy="1471809"/>
          </a:xfrm>
        </p:spPr>
        <p:txBody>
          <a:bodyPr/>
          <a:lstStyle>
            <a:lvl1pPr marL="0" indent="0">
              <a:buNone/>
              <a:defRPr i="1"/>
            </a:lvl1pPr>
            <a:lvl2pPr marL="342891" indent="0">
              <a:buNone/>
              <a:defRPr/>
            </a:lvl2pPr>
            <a:lvl3pPr marL="685783" indent="0">
              <a:buNone/>
              <a:defRPr/>
            </a:lvl3pPr>
            <a:lvl4pPr marL="1028674" indent="0">
              <a:buNone/>
              <a:defRPr/>
            </a:lvl4pPr>
            <a:lvl5pPr marL="1371566" indent="0">
              <a:buNone/>
              <a:defRPr/>
            </a:lvl5pPr>
          </a:lstStyle>
          <a:p>
            <a:pPr lvl="0"/>
            <a:r>
              <a:rPr lang="en-US"/>
              <a:t>Click to edit Master text styles</a:t>
            </a:r>
          </a:p>
        </p:txBody>
      </p:sp>
      <p:sp>
        <p:nvSpPr>
          <p:cNvPr id="2" name="Rectangle 1"/>
          <p:cNvSpPr/>
          <p:nvPr userDrawn="1"/>
        </p:nvSpPr>
        <p:spPr>
          <a:xfrm>
            <a:off x="7715250" y="4514850"/>
            <a:ext cx="1200151" cy="51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1">
              <a:solidFill>
                <a:schemeClr val="bg1"/>
              </a:solidFill>
            </a:endParaRP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86650" y="4457701"/>
            <a:ext cx="1428751" cy="464060"/>
          </a:xfrm>
          <a:prstGeom prst="rect">
            <a:avLst/>
          </a:prstGeom>
        </p:spPr>
      </p:pic>
    </p:spTree>
    <p:extLst>
      <p:ext uri="{BB962C8B-B14F-4D97-AF65-F5344CB8AC3E}">
        <p14:creationId xmlns:p14="http://schemas.microsoft.com/office/powerpoint/2010/main" val="2872232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3539" y="493898"/>
            <a:ext cx="8416925" cy="438710"/>
          </a:xfrm>
        </p:spPr>
        <p:txBody>
          <a:bodyPr/>
          <a:lstStyle>
            <a:lvl1pPr>
              <a:defRPr sz="2251" baseline="0">
                <a:latin typeface="Calibri" pitchFamily="34" charset="0"/>
                <a:cs typeface="Calibri"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4636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EA924-9B02-41C5-9B62-FFDAFCBB5966}"/>
              </a:ext>
            </a:extLst>
          </p:cNvPr>
          <p:cNvSpPr>
            <a:spLocks noGrp="1"/>
          </p:cNvSpPr>
          <p:nvPr>
            <p:ph type="ctrTitle"/>
          </p:nvPr>
        </p:nvSpPr>
        <p:spPr>
          <a:xfrm>
            <a:off x="1143000" y="841375"/>
            <a:ext cx="6858000" cy="17907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9FE1EC9B-376B-41FD-B6B0-053A19A28B07}"/>
              </a:ext>
            </a:extLst>
          </p:cNvPr>
          <p:cNvSpPr>
            <a:spLocks noGrp="1"/>
          </p:cNvSpPr>
          <p:nvPr>
            <p:ph type="subTitle" idx="1"/>
          </p:nvPr>
        </p:nvSpPr>
        <p:spPr>
          <a:xfrm>
            <a:off x="1143000" y="2701926"/>
            <a:ext cx="6858000" cy="1241425"/>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Tree>
    <p:extLst>
      <p:ext uri="{BB962C8B-B14F-4D97-AF65-F5344CB8AC3E}">
        <p14:creationId xmlns:p14="http://schemas.microsoft.com/office/powerpoint/2010/main" val="2697727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1"/>
          <p:cNvSpPr/>
          <p:nvPr userDrawn="1"/>
        </p:nvSpPr>
        <p:spPr bwMode="auto">
          <a:xfrm>
            <a:off x="0" y="1681162"/>
            <a:ext cx="8388424" cy="128230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377"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281613" name="Rectangle 13"/>
          <p:cNvSpPr>
            <a:spLocks noGrp="1" noChangeArrowheads="1"/>
          </p:cNvSpPr>
          <p:nvPr>
            <p:ph type="ctrTitle"/>
          </p:nvPr>
        </p:nvSpPr>
        <p:spPr>
          <a:xfrm>
            <a:off x="396000" y="1681162"/>
            <a:ext cx="8116888" cy="1282304"/>
          </a:xfrm>
        </p:spPr>
        <p:txBody>
          <a:bodyPr anchor="ctr"/>
          <a:lstStyle>
            <a:lvl1pPr>
              <a:spcBef>
                <a:spcPct val="20000"/>
              </a:spcBef>
              <a:defRPr sz="2800">
                <a:solidFill>
                  <a:schemeClr val="bg1"/>
                </a:solidFill>
              </a:defRPr>
            </a:lvl1pPr>
          </a:lstStyle>
          <a:p>
            <a:r>
              <a:rPr lang="en-US"/>
              <a:t>Click to edit Master title style</a:t>
            </a:r>
          </a:p>
        </p:txBody>
      </p:sp>
      <p:sp>
        <p:nvSpPr>
          <p:cNvPr id="281614" name="Rectangle 14"/>
          <p:cNvSpPr>
            <a:spLocks noGrp="1" noChangeArrowheads="1"/>
          </p:cNvSpPr>
          <p:nvPr>
            <p:ph type="subTitle" idx="1"/>
          </p:nvPr>
        </p:nvSpPr>
        <p:spPr>
          <a:xfrm>
            <a:off x="396000" y="3427812"/>
            <a:ext cx="8116888" cy="790575"/>
          </a:xfrm>
          <a:ln/>
        </p:spPr>
        <p:txBody>
          <a:bodyPr/>
          <a:lstStyle>
            <a:lvl1pPr marL="0" indent="0">
              <a:lnSpc>
                <a:spcPct val="115000"/>
              </a:lnSpc>
              <a:spcBef>
                <a:spcPct val="35000"/>
              </a:spcBef>
              <a:buFontTx/>
              <a:buNone/>
              <a:defRPr sz="1500">
                <a:solidFill>
                  <a:schemeClr val="tx2"/>
                </a:solidFill>
              </a:defRPr>
            </a:lvl1pPr>
          </a:lstStyle>
          <a:p>
            <a:r>
              <a:rPr lang="en-US"/>
              <a:t>Click to edit Master subtitle style</a:t>
            </a:r>
          </a:p>
        </p:txBody>
      </p:sp>
      <p:sp>
        <p:nvSpPr>
          <p:cNvPr id="9" name="Rectangle 8"/>
          <p:cNvSpPr>
            <a:spLocks/>
          </p:cNvSpPr>
          <p:nvPr userDrawn="1"/>
        </p:nvSpPr>
        <p:spPr bwMode="auto">
          <a:xfrm>
            <a:off x="8495928" y="1681163"/>
            <a:ext cx="648072" cy="1282303"/>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377"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7958" y="483518"/>
            <a:ext cx="2724929" cy="578929"/>
          </a:xfrm>
          <a:prstGeom prst="rect">
            <a:avLst/>
          </a:prstGeom>
        </p:spPr>
      </p:pic>
    </p:spTree>
    <p:extLst>
      <p:ext uri="{BB962C8B-B14F-4D97-AF65-F5344CB8AC3E}">
        <p14:creationId xmlns:p14="http://schemas.microsoft.com/office/powerpoint/2010/main" val="1805861521"/>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Placeholder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9144000" cy="4000500"/>
          </a:xfrm>
          <a:prstGeom prst="rect">
            <a:avLst/>
          </a:prstGeom>
        </p:spPr>
      </p:pic>
      <p:sp>
        <p:nvSpPr>
          <p:cNvPr id="7" name="Picture Placeholder 6"/>
          <p:cNvSpPr>
            <a:spLocks noGrp="1"/>
          </p:cNvSpPr>
          <p:nvPr>
            <p:ph type="pic" sz="quarter" idx="11"/>
          </p:nvPr>
        </p:nvSpPr>
        <p:spPr>
          <a:xfrm>
            <a:off x="0" y="0"/>
            <a:ext cx="9144000" cy="4000500"/>
          </a:xfrm>
          <a:noFill/>
        </p:spPr>
        <p:txBody>
          <a:bodyPr lIns="0"/>
          <a:lstStyle/>
          <a:p>
            <a:r>
              <a:rPr lang="en-US"/>
              <a:t>Click icon to add picture</a:t>
            </a:r>
          </a:p>
        </p:txBody>
      </p:sp>
      <p:sp>
        <p:nvSpPr>
          <p:cNvPr id="13" name="Text Placeholder 12"/>
          <p:cNvSpPr>
            <a:spLocks noGrp="1"/>
          </p:cNvSpPr>
          <p:nvPr>
            <p:ph type="body" sz="quarter" idx="13" hasCustomPrompt="1"/>
          </p:nvPr>
        </p:nvSpPr>
        <p:spPr>
          <a:xfrm>
            <a:off x="571500" y="4460430"/>
            <a:ext cx="7449344" cy="294856"/>
          </a:xfrm>
        </p:spPr>
        <p:txBody>
          <a:bodyPr tIns="0"/>
          <a:lstStyle>
            <a:lvl1pPr marL="0" indent="0" algn="l">
              <a:spcBef>
                <a:spcPts val="0"/>
              </a:spcBef>
              <a:spcAft>
                <a:spcPts val="0"/>
              </a:spcAft>
              <a:buNone/>
              <a:defRPr sz="2000" b="0" cap="all" spc="0" baseline="0">
                <a:solidFill>
                  <a:schemeClr val="accent1"/>
                </a:solidFill>
                <a:latin typeface="Calibri" panose="020F0502020204030204" pitchFamily="34" charset="0"/>
              </a:defRPr>
            </a:lvl1pPr>
          </a:lstStyle>
          <a:p>
            <a:pPr lvl="0"/>
            <a:r>
              <a:rPr lang="en-US"/>
              <a:t>CLICK TO EDIT MASTER TEXT STYLES</a:t>
            </a:r>
          </a:p>
        </p:txBody>
      </p:sp>
      <p:sp>
        <p:nvSpPr>
          <p:cNvPr id="6" name="Text Placeholder 5"/>
          <p:cNvSpPr>
            <a:spLocks noGrp="1"/>
          </p:cNvSpPr>
          <p:nvPr>
            <p:ph type="body" sz="quarter" idx="10" hasCustomPrompt="1"/>
          </p:nvPr>
        </p:nvSpPr>
        <p:spPr>
          <a:xfrm>
            <a:off x="571500" y="4102228"/>
            <a:ext cx="7449344" cy="346274"/>
          </a:xfrm>
        </p:spPr>
        <p:txBody>
          <a:bodyPr rIns="0" anchor="ctr"/>
          <a:lstStyle>
            <a:lvl1pPr marL="0" indent="0" algn="l">
              <a:buNone/>
              <a:defRPr sz="2400" b="1" cap="all" spc="0" baseline="0">
                <a:solidFill>
                  <a:schemeClr val="accent1"/>
                </a:solidFill>
                <a:latin typeface="Calibri" panose="020F0502020204030204" pitchFamily="34" charset="0"/>
              </a:defRPr>
            </a:lvl1pPr>
          </a:lstStyle>
          <a:p>
            <a:pPr lvl="0"/>
            <a:r>
              <a:rPr lang="en-US"/>
              <a:t>CLICK TO EDIT MASTER TEXT STYLES</a:t>
            </a:r>
          </a:p>
        </p:txBody>
      </p:sp>
      <p:sp>
        <p:nvSpPr>
          <p:cNvPr id="2" name="Title 1"/>
          <p:cNvSpPr>
            <a:spLocks noGrp="1"/>
          </p:cNvSpPr>
          <p:nvPr>
            <p:ph type="title" hasCustomPrompt="1"/>
          </p:nvPr>
        </p:nvSpPr>
        <p:spPr>
          <a:xfrm>
            <a:off x="571501" y="1743075"/>
            <a:ext cx="7441435" cy="514350"/>
          </a:xfrm>
          <a:prstGeom prst="rect">
            <a:avLst/>
          </a:prstGeom>
        </p:spPr>
        <p:txBody>
          <a:bodyPr vert="horz" lIns="0" tIns="0" rIns="0" bIns="0" anchor="ctr">
            <a:noAutofit/>
          </a:bodyPr>
          <a:lstStyle>
            <a:lvl1pPr algn="l">
              <a:defRPr sz="3600" b="1" spc="0" baseline="0">
                <a:solidFill>
                  <a:schemeClr val="bg1"/>
                </a:solidFill>
                <a:effectLst/>
                <a:latin typeface="Calibri" panose="020F0502020204030204" pitchFamily="34" charset="0"/>
              </a:defRPr>
            </a:lvl1pPr>
          </a:lstStyle>
          <a:p>
            <a:r>
              <a:rPr lang="en-US"/>
              <a:t>CLICK TO EDIT MASTER TITLE STYLE</a:t>
            </a:r>
          </a:p>
        </p:txBody>
      </p:sp>
      <p:sp>
        <p:nvSpPr>
          <p:cNvPr id="10" name="Rectangle 9"/>
          <p:cNvSpPr>
            <a:spLocks noGrp="1" noChangeArrowheads="1"/>
          </p:cNvSpPr>
          <p:nvPr userDrawn="1"/>
        </p:nvSpPr>
        <p:spPr bwMode="gray">
          <a:xfrm>
            <a:off x="8815621" y="4804911"/>
            <a:ext cx="358695" cy="273844"/>
          </a:xfrm>
          <a:prstGeom prst="rect">
            <a:avLst/>
          </a:prstGeom>
          <a:noFill/>
          <a:ln w="9525" algn="ctr">
            <a:noFill/>
            <a:miter lim="800000"/>
            <a:headEnd/>
            <a:tailEnd/>
          </a:ln>
          <a:effectLst/>
        </p:spPr>
        <p:txBody>
          <a:bodyPr lIns="0" tIns="0" rIns="0" bIns="0" anchor="b" anchorCtr="0"/>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defTabSz="582016">
              <a:defRPr/>
            </a:pPr>
            <a:fld id="{5909AF01-7EFE-4A29-B021-8BA707099C41}" type="slidenum">
              <a:rPr lang="en-US" sz="600">
                <a:solidFill>
                  <a:srgbClr val="716F73"/>
                </a:solidFill>
                <a:latin typeface="Arial"/>
              </a:rPr>
              <a:pPr defTabSz="582016">
                <a:defRPr/>
              </a:pPr>
              <a:t>‹#›</a:t>
            </a:fld>
            <a:endParaRPr lang="en-US" sz="600">
              <a:solidFill>
                <a:srgbClr val="716F73"/>
              </a:solidFill>
              <a:latin typeface="Arial"/>
            </a:endParaRP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72351" y="4514400"/>
            <a:ext cx="1556733" cy="505630"/>
          </a:xfrm>
          <a:prstGeom prst="rect">
            <a:avLst/>
          </a:prstGeom>
        </p:spPr>
      </p:pic>
    </p:spTree>
    <p:extLst>
      <p:ext uri="{BB962C8B-B14F-4D97-AF65-F5344CB8AC3E}">
        <p14:creationId xmlns:p14="http://schemas.microsoft.com/office/powerpoint/2010/main" val="1802973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Section Slide">
    <p:spTree>
      <p:nvGrpSpPr>
        <p:cNvPr id="1" name=""/>
        <p:cNvGrpSpPr/>
        <p:nvPr/>
      </p:nvGrpSpPr>
      <p:grpSpPr>
        <a:xfrm>
          <a:off x="0" y="0"/>
          <a:ext cx="0" cy="0"/>
          <a:chOff x="0" y="0"/>
          <a:chExt cx="0" cy="0"/>
        </a:xfrm>
      </p:grpSpPr>
      <p:sp>
        <p:nvSpPr>
          <p:cNvPr id="10" name="Rectangle 9"/>
          <p:cNvSpPr/>
          <p:nvPr userDrawn="1"/>
        </p:nvSpPr>
        <p:spPr bwMode="auto">
          <a:xfrm>
            <a:off x="1" y="1546844"/>
            <a:ext cx="6924444" cy="15448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377"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9" name="Rectangle 8"/>
          <p:cNvSpPr/>
          <p:nvPr userDrawn="1"/>
        </p:nvSpPr>
        <p:spPr bwMode="auto">
          <a:xfrm>
            <a:off x="7008363" y="1546844"/>
            <a:ext cx="1224136" cy="1544801"/>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377"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281613" name="Rectangle 13"/>
          <p:cNvSpPr>
            <a:spLocks noGrp="1" noChangeArrowheads="1"/>
          </p:cNvSpPr>
          <p:nvPr>
            <p:ph type="ctrTitle"/>
          </p:nvPr>
        </p:nvSpPr>
        <p:spPr>
          <a:xfrm>
            <a:off x="107504" y="1546843"/>
            <a:ext cx="6696744" cy="1544801"/>
          </a:xfrm>
          <a:noFill/>
          <a:ln>
            <a:noFill/>
          </a:ln>
        </p:spPr>
        <p:txBody>
          <a:bodyPr anchor="ctr"/>
          <a:lstStyle>
            <a:lvl1pPr>
              <a:spcBef>
                <a:spcPct val="20000"/>
              </a:spcBef>
              <a:defRPr sz="2400">
                <a:solidFill>
                  <a:schemeClr val="accent1"/>
                </a:solidFill>
              </a:defRPr>
            </a:lvl1pPr>
          </a:lstStyle>
          <a:p>
            <a:r>
              <a:rPr lang="en-US"/>
              <a:t>Click to edit Master title style</a:t>
            </a:r>
          </a:p>
        </p:txBody>
      </p:sp>
      <p:sp>
        <p:nvSpPr>
          <p:cNvPr id="281614" name="Rectangle 14"/>
          <p:cNvSpPr>
            <a:spLocks noGrp="1" noChangeArrowheads="1"/>
          </p:cNvSpPr>
          <p:nvPr>
            <p:ph type="subTitle" idx="1"/>
          </p:nvPr>
        </p:nvSpPr>
        <p:spPr>
          <a:xfrm>
            <a:off x="106827" y="3427812"/>
            <a:ext cx="8116888" cy="790575"/>
          </a:xfrm>
          <a:ln/>
        </p:spPr>
        <p:txBody>
          <a:bodyPr/>
          <a:lstStyle>
            <a:lvl1pPr marL="0" indent="0">
              <a:lnSpc>
                <a:spcPct val="115000"/>
              </a:lnSpc>
              <a:spcBef>
                <a:spcPct val="35000"/>
              </a:spcBef>
              <a:buFontTx/>
              <a:buNone/>
              <a:defRPr sz="1500">
                <a:solidFill>
                  <a:schemeClr val="bg1"/>
                </a:solidFill>
              </a:defRPr>
            </a:lvl1pPr>
          </a:lstStyle>
          <a:p>
            <a:r>
              <a:rPr lang="en-US"/>
              <a:t>Click to edit Master subtitle style</a:t>
            </a:r>
          </a:p>
        </p:txBody>
      </p:sp>
      <p:sp>
        <p:nvSpPr>
          <p:cNvPr id="8" name="Rectangle 7"/>
          <p:cNvSpPr/>
          <p:nvPr userDrawn="1"/>
        </p:nvSpPr>
        <p:spPr bwMode="auto">
          <a:xfrm>
            <a:off x="8316416" y="1546845"/>
            <a:ext cx="827584" cy="1544801"/>
          </a:xfrm>
          <a:prstGeom prst="rect">
            <a:avLst/>
          </a:prstGeom>
          <a:solidFill>
            <a:schemeClr val="accent1">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377"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591867038"/>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5999" y="361951"/>
            <a:ext cx="8424151" cy="470299"/>
          </a:xfrm>
        </p:spPr>
        <p:txBody>
          <a:bodyPr lIns="0"/>
          <a:lstStyle>
            <a:lvl1pPr>
              <a:defRPr sz="3200"/>
            </a:lvl1pPr>
          </a:lstStyle>
          <a:p>
            <a:r>
              <a:rPr lang="en-US"/>
              <a:t>Click to edit Master title style</a:t>
            </a:r>
          </a:p>
        </p:txBody>
      </p:sp>
      <p:sp>
        <p:nvSpPr>
          <p:cNvPr id="3" name="Content Placeholder 2"/>
          <p:cNvSpPr>
            <a:spLocks noGrp="1"/>
          </p:cNvSpPr>
          <p:nvPr>
            <p:ph idx="1"/>
          </p:nvPr>
        </p:nvSpPr>
        <p:spPr>
          <a:xfrm>
            <a:off x="395999" y="1058863"/>
            <a:ext cx="8424151" cy="3398837"/>
          </a:xfrm>
        </p:spPr>
        <p:txBody>
          <a:bodyPr/>
          <a:lstStyle>
            <a:lvl1pPr>
              <a:defRPr sz="1600"/>
            </a:lvl1pPr>
            <a:lvl2pPr marL="628635" indent="-285744">
              <a:buFont typeface="Arial" panose="020B0604020202020204" pitchFamily="34" charset="0"/>
              <a:buChar char="•"/>
              <a:defRPr sz="1600"/>
            </a:lvl2pPr>
            <a:lvl3pPr marL="971526" indent="-285744">
              <a:buFont typeface="Arial" panose="020B0604020202020204" pitchFamily="34" charset="0"/>
              <a:buChar char="-"/>
              <a:defRPr sz="1600"/>
            </a:lvl3pPr>
            <a:lvl4pPr>
              <a:defRPr sz="1600"/>
            </a:lvl4pPr>
            <a:lvl5pPr marL="1543012" indent="-171446">
              <a:buFont typeface="Courier New" panose="02070309020205020404" pitchFamily="49" charset="0"/>
              <a:buChar char="o"/>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3983515"/>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Tree>
    <p:extLst>
      <p:ext uri="{BB962C8B-B14F-4D97-AF65-F5344CB8AC3E}">
        <p14:creationId xmlns:p14="http://schemas.microsoft.com/office/powerpoint/2010/main" val="1816989139"/>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enutzerdefiniertes Layout">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524724464"/>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1"/>
          <p:cNvSpPr/>
          <p:nvPr userDrawn="1"/>
        </p:nvSpPr>
        <p:spPr bwMode="auto">
          <a:xfrm>
            <a:off x="0" y="1681162"/>
            <a:ext cx="8388424" cy="128230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377"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281613" name="Rectangle 13"/>
          <p:cNvSpPr>
            <a:spLocks noGrp="1" noChangeArrowheads="1"/>
          </p:cNvSpPr>
          <p:nvPr>
            <p:ph type="ctrTitle"/>
          </p:nvPr>
        </p:nvSpPr>
        <p:spPr>
          <a:xfrm>
            <a:off x="396000" y="1681162"/>
            <a:ext cx="8116888" cy="1282304"/>
          </a:xfrm>
        </p:spPr>
        <p:txBody>
          <a:bodyPr anchor="ctr"/>
          <a:lstStyle>
            <a:lvl1pPr>
              <a:spcBef>
                <a:spcPct val="20000"/>
              </a:spcBef>
              <a:defRPr sz="2800">
                <a:solidFill>
                  <a:schemeClr val="bg1"/>
                </a:solidFill>
              </a:defRPr>
            </a:lvl1pPr>
          </a:lstStyle>
          <a:p>
            <a:r>
              <a:rPr lang="en-US"/>
              <a:t>Click to edit Master title style</a:t>
            </a:r>
          </a:p>
        </p:txBody>
      </p:sp>
      <p:sp>
        <p:nvSpPr>
          <p:cNvPr id="281614" name="Rectangle 14"/>
          <p:cNvSpPr>
            <a:spLocks noGrp="1" noChangeArrowheads="1"/>
          </p:cNvSpPr>
          <p:nvPr>
            <p:ph type="subTitle" idx="1"/>
          </p:nvPr>
        </p:nvSpPr>
        <p:spPr>
          <a:xfrm>
            <a:off x="396000" y="3427812"/>
            <a:ext cx="8116888" cy="790575"/>
          </a:xfrm>
          <a:ln/>
        </p:spPr>
        <p:txBody>
          <a:bodyPr/>
          <a:lstStyle>
            <a:lvl1pPr marL="0" indent="0">
              <a:lnSpc>
                <a:spcPct val="115000"/>
              </a:lnSpc>
              <a:spcBef>
                <a:spcPct val="35000"/>
              </a:spcBef>
              <a:buFontTx/>
              <a:buNone/>
              <a:defRPr sz="1500">
                <a:solidFill>
                  <a:schemeClr val="tx2"/>
                </a:solidFill>
              </a:defRPr>
            </a:lvl1pPr>
          </a:lstStyle>
          <a:p>
            <a:r>
              <a:rPr lang="en-US"/>
              <a:t>Click to edit Master subtitle style</a:t>
            </a:r>
          </a:p>
        </p:txBody>
      </p:sp>
      <p:sp>
        <p:nvSpPr>
          <p:cNvPr id="9" name="Rectangle 8"/>
          <p:cNvSpPr>
            <a:spLocks/>
          </p:cNvSpPr>
          <p:nvPr userDrawn="1"/>
        </p:nvSpPr>
        <p:spPr bwMode="auto">
          <a:xfrm>
            <a:off x="8495928" y="1681163"/>
            <a:ext cx="648072" cy="1282303"/>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377"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7958" y="483518"/>
            <a:ext cx="2724929" cy="578929"/>
          </a:xfrm>
          <a:prstGeom prst="rect">
            <a:avLst/>
          </a:prstGeom>
        </p:spPr>
      </p:pic>
    </p:spTree>
    <p:extLst>
      <p:ext uri="{BB962C8B-B14F-4D97-AF65-F5344CB8AC3E}">
        <p14:creationId xmlns:p14="http://schemas.microsoft.com/office/powerpoint/2010/main" val="2719566090"/>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Section Slide">
    <p:spTree>
      <p:nvGrpSpPr>
        <p:cNvPr id="1" name=""/>
        <p:cNvGrpSpPr/>
        <p:nvPr/>
      </p:nvGrpSpPr>
      <p:grpSpPr>
        <a:xfrm>
          <a:off x="0" y="0"/>
          <a:ext cx="0" cy="0"/>
          <a:chOff x="0" y="0"/>
          <a:chExt cx="0" cy="0"/>
        </a:xfrm>
      </p:grpSpPr>
      <p:sp>
        <p:nvSpPr>
          <p:cNvPr id="10" name="Rectangle 9"/>
          <p:cNvSpPr/>
          <p:nvPr userDrawn="1"/>
        </p:nvSpPr>
        <p:spPr bwMode="auto">
          <a:xfrm>
            <a:off x="1" y="1546844"/>
            <a:ext cx="6924444" cy="15448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377"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9" name="Rectangle 8"/>
          <p:cNvSpPr/>
          <p:nvPr userDrawn="1"/>
        </p:nvSpPr>
        <p:spPr bwMode="auto">
          <a:xfrm>
            <a:off x="7008363" y="1546844"/>
            <a:ext cx="1224136" cy="1544801"/>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377"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281613" name="Rectangle 13"/>
          <p:cNvSpPr>
            <a:spLocks noGrp="1" noChangeArrowheads="1"/>
          </p:cNvSpPr>
          <p:nvPr>
            <p:ph type="ctrTitle"/>
          </p:nvPr>
        </p:nvSpPr>
        <p:spPr>
          <a:xfrm>
            <a:off x="107504" y="1546843"/>
            <a:ext cx="6696744" cy="1544801"/>
          </a:xfrm>
          <a:noFill/>
          <a:ln>
            <a:noFill/>
          </a:ln>
        </p:spPr>
        <p:txBody>
          <a:bodyPr anchor="ctr"/>
          <a:lstStyle>
            <a:lvl1pPr>
              <a:spcBef>
                <a:spcPct val="20000"/>
              </a:spcBef>
              <a:defRPr sz="2400">
                <a:solidFill>
                  <a:schemeClr val="accent1"/>
                </a:solidFill>
              </a:defRPr>
            </a:lvl1pPr>
          </a:lstStyle>
          <a:p>
            <a:r>
              <a:rPr lang="en-US"/>
              <a:t>Click to edit Master title style</a:t>
            </a:r>
          </a:p>
        </p:txBody>
      </p:sp>
      <p:sp>
        <p:nvSpPr>
          <p:cNvPr id="281614" name="Rectangle 14"/>
          <p:cNvSpPr>
            <a:spLocks noGrp="1" noChangeArrowheads="1"/>
          </p:cNvSpPr>
          <p:nvPr>
            <p:ph type="subTitle" idx="1"/>
          </p:nvPr>
        </p:nvSpPr>
        <p:spPr>
          <a:xfrm>
            <a:off x="106827" y="3427812"/>
            <a:ext cx="8116888" cy="790575"/>
          </a:xfrm>
          <a:ln/>
        </p:spPr>
        <p:txBody>
          <a:bodyPr/>
          <a:lstStyle>
            <a:lvl1pPr marL="0" indent="0">
              <a:lnSpc>
                <a:spcPct val="115000"/>
              </a:lnSpc>
              <a:spcBef>
                <a:spcPct val="35000"/>
              </a:spcBef>
              <a:buFontTx/>
              <a:buNone/>
              <a:defRPr sz="1500">
                <a:solidFill>
                  <a:schemeClr val="bg1"/>
                </a:solidFill>
              </a:defRPr>
            </a:lvl1pPr>
          </a:lstStyle>
          <a:p>
            <a:r>
              <a:rPr lang="en-US"/>
              <a:t>Click to edit Master subtitle style</a:t>
            </a:r>
          </a:p>
        </p:txBody>
      </p:sp>
      <p:sp>
        <p:nvSpPr>
          <p:cNvPr id="8" name="Rectangle 7"/>
          <p:cNvSpPr/>
          <p:nvPr userDrawn="1"/>
        </p:nvSpPr>
        <p:spPr bwMode="auto">
          <a:xfrm>
            <a:off x="8316416" y="1546845"/>
            <a:ext cx="827584" cy="1544801"/>
          </a:xfrm>
          <a:prstGeom prst="rect">
            <a:avLst/>
          </a:prstGeom>
          <a:solidFill>
            <a:schemeClr val="accent1">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377"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671292983"/>
      </p:ext>
    </p:extLst>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5999" y="361951"/>
            <a:ext cx="8424151" cy="470299"/>
          </a:xfrm>
        </p:spPr>
        <p:txBody>
          <a:bodyPr lIns="0"/>
          <a:lstStyle>
            <a:lvl1pPr>
              <a:defRPr sz="3200"/>
            </a:lvl1pPr>
          </a:lstStyle>
          <a:p>
            <a:r>
              <a:rPr lang="en-US"/>
              <a:t>Click to edit Master title style</a:t>
            </a:r>
          </a:p>
        </p:txBody>
      </p:sp>
      <p:sp>
        <p:nvSpPr>
          <p:cNvPr id="3" name="Content Placeholder 2"/>
          <p:cNvSpPr>
            <a:spLocks noGrp="1"/>
          </p:cNvSpPr>
          <p:nvPr>
            <p:ph idx="1"/>
          </p:nvPr>
        </p:nvSpPr>
        <p:spPr>
          <a:xfrm>
            <a:off x="395999" y="1058863"/>
            <a:ext cx="8424151" cy="3398837"/>
          </a:xfrm>
        </p:spPr>
        <p:txBody>
          <a:bodyPr/>
          <a:lstStyle>
            <a:lvl1pPr>
              <a:defRPr sz="1600"/>
            </a:lvl1pPr>
            <a:lvl2pPr marL="628635" indent="-285744">
              <a:buFont typeface="Arial" panose="020B0604020202020204" pitchFamily="34" charset="0"/>
              <a:buChar char="•"/>
              <a:defRPr sz="1600"/>
            </a:lvl2pPr>
            <a:lvl3pPr marL="971526" indent="-285744">
              <a:buFont typeface="Arial" panose="020B0604020202020204" pitchFamily="34" charset="0"/>
              <a:buChar char="-"/>
              <a:defRPr sz="1600"/>
            </a:lvl3pPr>
            <a:lvl4pPr>
              <a:defRPr sz="1600"/>
            </a:lvl4pPr>
            <a:lvl5pPr marL="1543012" indent="-171446">
              <a:buFont typeface="Courier New" panose="02070309020205020404" pitchFamily="49" charset="0"/>
              <a:buChar char="o"/>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6093009"/>
      </p:ext>
    </p:extLst>
  </p:cSld>
  <p:clrMapOvr>
    <a:masterClrMapping/>
  </p:clrMapOvr>
  <p:transitio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Tree>
    <p:extLst>
      <p:ext uri="{BB962C8B-B14F-4D97-AF65-F5344CB8AC3E}">
        <p14:creationId xmlns:p14="http://schemas.microsoft.com/office/powerpoint/2010/main" val="277484849"/>
      </p:ext>
    </p:extLst>
  </p:cSld>
  <p:clrMapOvr>
    <a:masterClrMapping/>
  </p:clrMapOvr>
  <p:transition>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enutzerdefiniertes Layout">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7518693"/>
      </p:ext>
    </p:extLst>
  </p:cSld>
  <p:clrMapOvr>
    <a:masterClrMapping/>
  </p:clrMapOvr>
  <p:transition>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de-DE"/>
              <a:t>Titelmasterformat durch Klicken bearbeiten</a:t>
            </a:r>
            <a:endParaRPr lang="en-US"/>
          </a:p>
        </p:txBody>
      </p:sp>
      <p:sp>
        <p:nvSpPr>
          <p:cNvPr id="3" name="Content Placeholder 2">
            <a:extLst>
              <a:ext uri="{FF2B5EF4-FFF2-40B4-BE49-F238E27FC236}">
                <a16:creationId xmlns:a16="http://schemas.microsoft.com/office/drawing/2014/main" id="{ED8CD27B-401F-4DEA-9EED-24CF7532E36F}"/>
              </a:ext>
            </a:extLst>
          </p:cNvPr>
          <p:cNvSpPr>
            <a:spLocks noGrp="1"/>
          </p:cNvSpPr>
          <p:nvPr>
            <p:ph idx="1"/>
          </p:nvPr>
        </p:nvSpPr>
        <p:spPr>
          <a:xfrm>
            <a:off x="395999" y="1058863"/>
            <a:ext cx="8424151" cy="3398837"/>
          </a:xfrm>
        </p:spPr>
        <p:txBody>
          <a:bodyPr/>
          <a:lstStyle>
            <a:lvl1pPr>
              <a:defRPr sz="1600"/>
            </a:lvl1pPr>
            <a:lvl2pPr marL="628635" indent="-285744">
              <a:buFont typeface="Arial" panose="020B0604020202020204" pitchFamily="34" charset="0"/>
              <a:buChar char="•"/>
              <a:defRPr sz="1600"/>
            </a:lvl2pPr>
            <a:lvl3pPr marL="971526" indent="-285744">
              <a:buFont typeface="Arial" panose="020B0604020202020204" pitchFamily="34" charset="0"/>
              <a:buChar char="-"/>
              <a:defRPr sz="1600"/>
            </a:lvl3pPr>
            <a:lvl4pPr>
              <a:defRPr sz="1600"/>
            </a:lvl4pPr>
            <a:lvl5pPr marL="1543012" indent="-171446">
              <a:buFont typeface="Courier New" panose="02070309020205020404" pitchFamily="49" charset="0"/>
              <a:buChar char="o"/>
              <a:defRPr sz="16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extLst>
      <p:ext uri="{BB962C8B-B14F-4D97-AF65-F5344CB8AC3E}">
        <p14:creationId xmlns:p14="http://schemas.microsoft.com/office/powerpoint/2010/main" val="3339327565"/>
      </p:ext>
    </p:extLst>
  </p:cSld>
  <p:clrMapOvr>
    <a:masterClrMapping/>
  </p:clrMapOvr>
  <p:transition>
    <p:wipe dir="r"/>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pc="0" baseline="0"/>
            </a:lvl1pPr>
          </a:lstStyle>
          <a:p>
            <a:r>
              <a:rPr lang="en-US"/>
              <a:t>CLICK TO EDIT MASTER TITLE STYLE</a:t>
            </a:r>
          </a:p>
        </p:txBody>
      </p:sp>
    </p:spTree>
    <p:extLst>
      <p:ext uri="{BB962C8B-B14F-4D97-AF65-F5344CB8AC3E}">
        <p14:creationId xmlns:p14="http://schemas.microsoft.com/office/powerpoint/2010/main" val="42685079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08873236-3F26-4ABC-8068-82A373DF9C43}" type="slidenum">
              <a:rPr lang="de-DE" smtClean="0"/>
              <a:t>‹#›</a:t>
            </a:fld>
            <a:endParaRPr lang="de-DE"/>
          </a:p>
        </p:txBody>
      </p:sp>
    </p:spTree>
    <p:extLst>
      <p:ext uri="{BB962C8B-B14F-4D97-AF65-F5344CB8AC3E}">
        <p14:creationId xmlns:p14="http://schemas.microsoft.com/office/powerpoint/2010/main" val="1649209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invGray">
      <p:bgPr>
        <a:gradFill>
          <a:gsLst>
            <a:gs pos="0">
              <a:schemeClr val="accent2"/>
            </a:gs>
            <a:gs pos="10000">
              <a:schemeClr val="accent2">
                <a:lumMod val="60000"/>
                <a:lumOff val="40000"/>
              </a:schemeClr>
            </a:gs>
            <a:gs pos="49000">
              <a:schemeClr val="bg2"/>
            </a:gs>
            <a:gs pos="100000">
              <a:schemeClr val="tx1"/>
            </a:gs>
          </a:gsLst>
          <a:lin ang="3600000" scaled="0"/>
        </a:gra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white">
          <a:xfrm>
            <a:off x="0" y="2409223"/>
            <a:ext cx="9144000" cy="338554"/>
          </a:xfrm>
          <a:prstGeom prst="rect">
            <a:avLst/>
          </a:prstGeom>
          <a:gradFill flip="none" rotWithShape="1">
            <a:gsLst>
              <a:gs pos="0">
                <a:schemeClr val="tx1"/>
              </a:gs>
              <a:gs pos="99000">
                <a:schemeClr val="accent2">
                  <a:lumMod val="60000"/>
                  <a:lumOff val="40000"/>
                </a:schemeClr>
              </a:gs>
              <a:gs pos="88000">
                <a:schemeClr val="bg2"/>
              </a:gs>
              <a:gs pos="100000">
                <a:schemeClr val="accent2"/>
              </a:gs>
            </a:gsLst>
            <a:path path="circle">
              <a:fillToRect l="100000" t="100000"/>
            </a:path>
            <a:tileRect r="-100000" b="-100000"/>
          </a:gradFill>
          <a:ln w="9525">
            <a:noFill/>
            <a:miter lim="800000"/>
            <a:headEnd type="none" w="sm" len="sm"/>
            <a:tailEnd type="none" w="sm" len="sm"/>
          </a:ln>
          <a:effectLst/>
        </p:spPr>
        <p:txBody>
          <a:bodyPr anchor="ctr">
            <a:spAutoFit/>
          </a:bodyPr>
          <a:lstStyle/>
          <a:p>
            <a:pPr algn="ctr" fontAlgn="base">
              <a:spcBef>
                <a:spcPct val="40000"/>
              </a:spcBef>
              <a:spcAft>
                <a:spcPct val="0"/>
              </a:spcAft>
              <a:defRPr/>
            </a:pPr>
            <a:endParaRPr lang="de-CH" sz="1600" b="1">
              <a:solidFill>
                <a:srgbClr val="161F46"/>
              </a:solidFill>
              <a:ea typeface="MS PGothic" pitchFamily="34" charset="-128"/>
            </a:endParaRPr>
          </a:p>
        </p:txBody>
      </p:sp>
      <p:sp>
        <p:nvSpPr>
          <p:cNvPr id="4098" name="Rectangle 2"/>
          <p:cNvSpPr>
            <a:spLocks noGrp="1" noChangeArrowheads="1"/>
          </p:cNvSpPr>
          <p:nvPr>
            <p:ph type="ctrTitle" sz="quarter"/>
          </p:nvPr>
        </p:nvSpPr>
        <p:spPr>
          <a:xfrm>
            <a:off x="685800" y="1597819"/>
            <a:ext cx="7772400" cy="1102519"/>
          </a:xfrm>
        </p:spPr>
        <p:txBody>
          <a:bodyPr anchor="ctr"/>
          <a:lstStyle>
            <a:lvl1pPr>
              <a:spcBef>
                <a:spcPct val="20000"/>
              </a:spcBef>
              <a:defRPr/>
            </a:lvl1pPr>
          </a:lstStyle>
          <a:p>
            <a:r>
              <a:rPr lang="en-US"/>
              <a:t>Click to edit Master title style</a:t>
            </a:r>
            <a:endParaRPr lang="de-CH"/>
          </a:p>
        </p:txBody>
      </p:sp>
      <p:sp>
        <p:nvSpPr>
          <p:cNvPr id="4099" name="Rectangle 3"/>
          <p:cNvSpPr>
            <a:spLocks noGrp="1" noChangeArrowheads="1"/>
          </p:cNvSpPr>
          <p:nvPr>
            <p:ph type="subTitle" sz="quarter" idx="1"/>
          </p:nvPr>
        </p:nvSpPr>
        <p:spPr>
          <a:xfrm>
            <a:off x="2057400" y="2914650"/>
            <a:ext cx="6400800" cy="1314450"/>
          </a:xfrm>
        </p:spPr>
        <p:txBody>
          <a:bodyPr/>
          <a:lstStyle>
            <a:lvl1pPr marL="0" indent="0" algn="r">
              <a:spcBef>
                <a:spcPct val="20000"/>
              </a:spcBef>
              <a:buFontTx/>
              <a:buNone/>
              <a:defRPr sz="2200" b="1">
                <a:solidFill>
                  <a:schemeClr val="bg1"/>
                </a:solidFill>
              </a:defRPr>
            </a:lvl1pPr>
          </a:lstStyle>
          <a:p>
            <a:r>
              <a:rPr lang="en-US"/>
              <a:t>Click to edit Master subtitle style</a:t>
            </a:r>
            <a:endParaRPr lang="de-CH"/>
          </a:p>
        </p:txBody>
      </p:sp>
    </p:spTree>
    <p:extLst>
      <p:ext uri="{BB962C8B-B14F-4D97-AF65-F5344CB8AC3E}">
        <p14:creationId xmlns:p14="http://schemas.microsoft.com/office/powerpoint/2010/main" val="2726425786"/>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Tree>
    <p:extLst>
      <p:ext uri="{BB962C8B-B14F-4D97-AF65-F5344CB8AC3E}">
        <p14:creationId xmlns:p14="http://schemas.microsoft.com/office/powerpoint/2010/main" val="114842355"/>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1_Title Slide">
    <p:bg bwMode="invGray">
      <p:bgPr>
        <a:gradFill>
          <a:gsLst>
            <a:gs pos="0">
              <a:schemeClr val="accent2"/>
            </a:gs>
            <a:gs pos="10000">
              <a:schemeClr val="accent2">
                <a:lumMod val="60000"/>
                <a:lumOff val="40000"/>
              </a:schemeClr>
            </a:gs>
            <a:gs pos="49000">
              <a:schemeClr val="bg2"/>
            </a:gs>
            <a:gs pos="100000">
              <a:schemeClr val="tx1"/>
            </a:gs>
          </a:gsLst>
          <a:lin ang="3600000" scaled="0"/>
        </a:gra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white">
          <a:xfrm>
            <a:off x="0" y="2409223"/>
            <a:ext cx="9144000" cy="338554"/>
          </a:xfrm>
          <a:prstGeom prst="rect">
            <a:avLst/>
          </a:prstGeom>
          <a:gradFill flip="none" rotWithShape="1">
            <a:gsLst>
              <a:gs pos="0">
                <a:schemeClr val="tx1"/>
              </a:gs>
              <a:gs pos="99000">
                <a:schemeClr val="accent2">
                  <a:lumMod val="60000"/>
                  <a:lumOff val="40000"/>
                </a:schemeClr>
              </a:gs>
              <a:gs pos="88000">
                <a:schemeClr val="bg2"/>
              </a:gs>
              <a:gs pos="100000">
                <a:schemeClr val="accent2"/>
              </a:gs>
            </a:gsLst>
            <a:path path="circle">
              <a:fillToRect l="100000" t="100000"/>
            </a:path>
            <a:tileRect r="-100000" b="-100000"/>
          </a:gradFill>
          <a:ln w="9525">
            <a:noFill/>
            <a:miter lim="800000"/>
            <a:headEnd type="none" w="sm" len="sm"/>
            <a:tailEnd type="none" w="sm" len="sm"/>
          </a:ln>
          <a:effectLst/>
        </p:spPr>
        <p:txBody>
          <a:bodyPr anchor="ctr">
            <a:spAutoFit/>
          </a:bodyPr>
          <a:lstStyle/>
          <a:p>
            <a:pPr algn="ctr" fontAlgn="base">
              <a:spcBef>
                <a:spcPct val="40000"/>
              </a:spcBef>
              <a:spcAft>
                <a:spcPct val="0"/>
              </a:spcAft>
              <a:defRPr/>
            </a:pPr>
            <a:endParaRPr lang="de-CH" sz="1600" b="1">
              <a:solidFill>
                <a:srgbClr val="161F46"/>
              </a:solidFill>
              <a:ea typeface="MS PGothic" pitchFamily="34" charset="-128"/>
            </a:endParaRPr>
          </a:p>
        </p:txBody>
      </p:sp>
      <p:sp>
        <p:nvSpPr>
          <p:cNvPr id="19" name="Text Placeholder 18"/>
          <p:cNvSpPr>
            <a:spLocks noGrp="1" noChangeAspect="1"/>
          </p:cNvSpPr>
          <p:nvPr>
            <p:ph type="body" sz="quarter" idx="10"/>
          </p:nvPr>
        </p:nvSpPr>
        <p:spPr>
          <a:xfrm>
            <a:off x="369888" y="338138"/>
            <a:ext cx="3081799" cy="648000"/>
          </a:xfrm>
          <a:prstGeom prst="round2DiagRect">
            <a:avLst/>
          </a:prstGeom>
          <a:solidFill>
            <a:schemeClr val="bg1"/>
          </a:solidFill>
          <a:effectLst>
            <a:glow rad="63500">
              <a:schemeClr val="accent4">
                <a:satMod val="175000"/>
                <a:alpha val="40000"/>
              </a:schemeClr>
            </a:glow>
          </a:effectLst>
        </p:spPr>
        <p:txBody>
          <a:bodyPr anchor="ctr"/>
          <a:lstStyle>
            <a:lvl1pPr algn="ctr">
              <a:buNone/>
              <a:defRPr/>
            </a:lvl1pPr>
          </a:lstStyle>
          <a:p>
            <a:pPr lvl="0"/>
            <a:r>
              <a:rPr lang="en-US"/>
              <a:t>Click to edit Master text styles</a:t>
            </a:r>
          </a:p>
        </p:txBody>
      </p:sp>
      <p:sp>
        <p:nvSpPr>
          <p:cNvPr id="21" name="Text Placeholder 18"/>
          <p:cNvSpPr>
            <a:spLocks noGrp="1" noChangeAspect="1"/>
          </p:cNvSpPr>
          <p:nvPr>
            <p:ph type="body" sz="quarter" idx="11"/>
          </p:nvPr>
        </p:nvSpPr>
        <p:spPr>
          <a:xfrm>
            <a:off x="980282" y="1182514"/>
            <a:ext cx="3081799" cy="648000"/>
          </a:xfrm>
          <a:prstGeom prst="round2DiagRect">
            <a:avLst/>
          </a:prstGeom>
          <a:solidFill>
            <a:schemeClr val="bg1"/>
          </a:solidFill>
          <a:effectLst>
            <a:glow rad="63500">
              <a:schemeClr val="accent4">
                <a:satMod val="175000"/>
                <a:alpha val="40000"/>
              </a:schemeClr>
            </a:glow>
          </a:effectLst>
        </p:spPr>
        <p:txBody>
          <a:bodyPr anchor="ctr"/>
          <a:lstStyle>
            <a:lvl1pPr algn="ctr">
              <a:buNone/>
              <a:defRPr/>
            </a:lvl1pPr>
          </a:lstStyle>
          <a:p>
            <a:pPr lvl="0"/>
            <a:r>
              <a:rPr lang="en-US"/>
              <a:t>Click to edit Master text styles</a:t>
            </a:r>
          </a:p>
        </p:txBody>
      </p:sp>
      <p:sp>
        <p:nvSpPr>
          <p:cNvPr id="23" name="Text Placeholder 18"/>
          <p:cNvSpPr>
            <a:spLocks noGrp="1" noChangeAspect="1"/>
          </p:cNvSpPr>
          <p:nvPr>
            <p:ph type="body" sz="quarter" idx="12"/>
          </p:nvPr>
        </p:nvSpPr>
        <p:spPr>
          <a:xfrm>
            <a:off x="2118247" y="2019393"/>
            <a:ext cx="3081799" cy="648000"/>
          </a:xfrm>
          <a:prstGeom prst="round2DiagRect">
            <a:avLst/>
          </a:prstGeom>
          <a:solidFill>
            <a:schemeClr val="bg1"/>
          </a:solidFill>
          <a:effectLst>
            <a:glow rad="63500">
              <a:schemeClr val="accent4">
                <a:satMod val="175000"/>
                <a:alpha val="40000"/>
              </a:schemeClr>
            </a:glow>
          </a:effectLst>
        </p:spPr>
        <p:txBody>
          <a:bodyPr anchor="ctr"/>
          <a:lstStyle>
            <a:lvl1pPr algn="ctr">
              <a:buNone/>
              <a:defRPr/>
            </a:lvl1pPr>
          </a:lstStyle>
          <a:p>
            <a:pPr lvl="0"/>
            <a:r>
              <a:rPr lang="en-US"/>
              <a:t>Click to edit Master text styles</a:t>
            </a:r>
          </a:p>
        </p:txBody>
      </p:sp>
      <p:sp>
        <p:nvSpPr>
          <p:cNvPr id="25" name="Text Placeholder 18"/>
          <p:cNvSpPr>
            <a:spLocks noGrp="1" noChangeAspect="1"/>
          </p:cNvSpPr>
          <p:nvPr>
            <p:ph type="body" sz="quarter" idx="13"/>
          </p:nvPr>
        </p:nvSpPr>
        <p:spPr>
          <a:xfrm>
            <a:off x="5517258" y="3699941"/>
            <a:ext cx="3081799" cy="648000"/>
          </a:xfrm>
          <a:prstGeom prst="round2DiagRect">
            <a:avLst/>
          </a:prstGeom>
          <a:solidFill>
            <a:schemeClr val="bg1"/>
          </a:solidFill>
          <a:effectLst>
            <a:glow rad="63500">
              <a:schemeClr val="accent4">
                <a:satMod val="175000"/>
                <a:alpha val="40000"/>
              </a:schemeClr>
            </a:glow>
          </a:effectLst>
        </p:spPr>
        <p:txBody>
          <a:bodyPr anchor="ctr"/>
          <a:lstStyle>
            <a:lvl1pPr algn="ctr">
              <a:buNone/>
              <a:defRPr/>
            </a:lvl1pPr>
          </a:lstStyle>
          <a:p>
            <a:pPr lvl="0"/>
            <a:r>
              <a:rPr lang="en-US"/>
              <a:t>Click to edit Master text styles</a:t>
            </a:r>
          </a:p>
        </p:txBody>
      </p:sp>
      <p:sp>
        <p:nvSpPr>
          <p:cNvPr id="8" name="Text Placeholder 18"/>
          <p:cNvSpPr>
            <a:spLocks noGrp="1" noChangeAspect="1"/>
          </p:cNvSpPr>
          <p:nvPr>
            <p:ph type="body" sz="quarter" idx="14"/>
          </p:nvPr>
        </p:nvSpPr>
        <p:spPr>
          <a:xfrm>
            <a:off x="3680347" y="2848068"/>
            <a:ext cx="3081799" cy="648000"/>
          </a:xfrm>
          <a:prstGeom prst="round2DiagRect">
            <a:avLst/>
          </a:prstGeom>
          <a:solidFill>
            <a:schemeClr val="bg1"/>
          </a:solidFill>
          <a:effectLst>
            <a:glow rad="63500">
              <a:schemeClr val="accent4">
                <a:satMod val="175000"/>
                <a:alpha val="40000"/>
              </a:schemeClr>
            </a:glow>
          </a:effectLst>
        </p:spPr>
        <p:txBody>
          <a:bodyPr anchor="ctr"/>
          <a:lstStyle>
            <a:lvl1pPr algn="ctr">
              <a:buNone/>
              <a:defRPr/>
            </a:lvl1pPr>
          </a:lstStyle>
          <a:p>
            <a:pPr lvl="0"/>
            <a:r>
              <a:rPr lang="en-US"/>
              <a:t>Click to edit Master text styles</a:t>
            </a:r>
          </a:p>
        </p:txBody>
      </p:sp>
    </p:spTree>
    <p:extLst>
      <p:ext uri="{BB962C8B-B14F-4D97-AF65-F5344CB8AC3E}">
        <p14:creationId xmlns:p14="http://schemas.microsoft.com/office/powerpoint/2010/main" val="210255844"/>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0797" y="0"/>
            <a:ext cx="8231187" cy="758428"/>
          </a:xfrm>
        </p:spPr>
        <p:txBody>
          <a:bodyPr/>
          <a:lstStyle/>
          <a:p>
            <a:r>
              <a:rPr lang="en-US"/>
              <a:t>Click to edit Master title style</a:t>
            </a:r>
            <a:endParaRPr lang="de-CH"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CH" dirty="0"/>
          </a:p>
        </p:txBody>
      </p:sp>
    </p:spTree>
    <p:extLst>
      <p:ext uri="{BB962C8B-B14F-4D97-AF65-F5344CB8AC3E}">
        <p14:creationId xmlns:p14="http://schemas.microsoft.com/office/powerpoint/2010/main" val="873349441"/>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Content Placeholder 2"/>
          <p:cNvSpPr>
            <a:spLocks noGrp="1"/>
          </p:cNvSpPr>
          <p:nvPr>
            <p:ph sz="half" idx="1"/>
          </p:nvPr>
        </p:nvSpPr>
        <p:spPr>
          <a:xfrm>
            <a:off x="457200" y="1200151"/>
            <a:ext cx="4038600" cy="3394472"/>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4" name="Content Placeholder 3"/>
          <p:cNvSpPr>
            <a:spLocks noGrp="1"/>
          </p:cNvSpPr>
          <p:nvPr>
            <p:ph sz="half" idx="2"/>
          </p:nvPr>
        </p:nvSpPr>
        <p:spPr>
          <a:xfrm>
            <a:off x="4648200" y="1200151"/>
            <a:ext cx="4038600" cy="3394472"/>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Tree>
    <p:extLst>
      <p:ext uri="{BB962C8B-B14F-4D97-AF65-F5344CB8AC3E}">
        <p14:creationId xmlns:p14="http://schemas.microsoft.com/office/powerpoint/2010/main" val="3296684632"/>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Two Content+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Content Placeholder 2"/>
          <p:cNvSpPr>
            <a:spLocks noGrp="1"/>
          </p:cNvSpPr>
          <p:nvPr>
            <p:ph sz="half" idx="1"/>
          </p:nvPr>
        </p:nvSpPr>
        <p:spPr>
          <a:xfrm>
            <a:off x="457200" y="1977685"/>
            <a:ext cx="4038600" cy="2778956"/>
          </a:xfrm>
          <a:ln>
            <a:noFill/>
          </a:ln>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4" name="Content Placeholder 3"/>
          <p:cNvSpPr>
            <a:spLocks noGrp="1"/>
          </p:cNvSpPr>
          <p:nvPr>
            <p:ph sz="half" idx="2"/>
          </p:nvPr>
        </p:nvSpPr>
        <p:spPr>
          <a:xfrm>
            <a:off x="4648200" y="1977685"/>
            <a:ext cx="4038600" cy="2778956"/>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6" name="Content Placeholder 2"/>
          <p:cNvSpPr>
            <a:spLocks noGrp="1"/>
          </p:cNvSpPr>
          <p:nvPr>
            <p:ph sz="half" idx="10"/>
          </p:nvPr>
        </p:nvSpPr>
        <p:spPr>
          <a:xfrm>
            <a:off x="467544" y="951571"/>
            <a:ext cx="8208912" cy="810090"/>
          </a:xfrm>
          <a:ln>
            <a:noFill/>
          </a:ln>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Tree>
    <p:extLst>
      <p:ext uri="{BB962C8B-B14F-4D97-AF65-F5344CB8AC3E}">
        <p14:creationId xmlns:p14="http://schemas.microsoft.com/office/powerpoint/2010/main" val="3471615994"/>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7" name="Title 1"/>
          <p:cNvSpPr>
            <a:spLocks noGrp="1"/>
          </p:cNvSpPr>
          <p:nvPr>
            <p:ph type="title"/>
          </p:nvPr>
        </p:nvSpPr>
        <p:spPr>
          <a:xfrm>
            <a:off x="455613" y="17362"/>
            <a:ext cx="8231187" cy="758429"/>
          </a:xfrm>
        </p:spPr>
        <p:txBody>
          <a:bodyPr/>
          <a:lstStyle/>
          <a:p>
            <a:r>
              <a:rPr lang="en-US"/>
              <a:t>Click to edit Master title style</a:t>
            </a:r>
            <a:endParaRPr lang="de-CH"/>
          </a:p>
        </p:txBody>
      </p:sp>
    </p:spTree>
    <p:extLst>
      <p:ext uri="{BB962C8B-B14F-4D97-AF65-F5344CB8AC3E}">
        <p14:creationId xmlns:p14="http://schemas.microsoft.com/office/powerpoint/2010/main" val="3535549319"/>
      </p:ext>
    </p:extLst>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dirty="0"/>
          </a:p>
        </p:txBody>
      </p:sp>
      <p:sp>
        <p:nvSpPr>
          <p:cNvPr id="4" name="Picture Placeholder 3"/>
          <p:cNvSpPr>
            <a:spLocks noGrp="1"/>
          </p:cNvSpPr>
          <p:nvPr>
            <p:ph type="pic" sz="quarter" idx="10"/>
          </p:nvPr>
        </p:nvSpPr>
        <p:spPr>
          <a:xfrm>
            <a:off x="468313" y="1221581"/>
            <a:ext cx="8280400" cy="3509963"/>
          </a:xfrm>
        </p:spPr>
        <p:txBody>
          <a:bodyPr/>
          <a:lstStyle/>
          <a:p>
            <a:pPr lvl="0"/>
            <a:r>
              <a:rPr lang="en-US" noProof="0"/>
              <a:t>Click icon to add picture</a:t>
            </a:r>
            <a:endParaRPr lang="de-DE" noProof="0"/>
          </a:p>
        </p:txBody>
      </p:sp>
    </p:spTree>
    <p:extLst>
      <p:ext uri="{BB962C8B-B14F-4D97-AF65-F5344CB8AC3E}">
        <p14:creationId xmlns:p14="http://schemas.microsoft.com/office/powerpoint/2010/main" val="1621069218"/>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31187" cy="758429"/>
          </a:xfrm>
        </p:spPr>
        <p:txBody>
          <a:bodyPr/>
          <a:lstStyle/>
          <a:p>
            <a:r>
              <a:rPr lang="en-US"/>
              <a:t>Click to edit Master title style</a:t>
            </a:r>
            <a:endParaRPr lang="de-CH"/>
          </a:p>
        </p:txBody>
      </p:sp>
      <p:sp>
        <p:nvSpPr>
          <p:cNvPr id="3" name="Table Placeholder 2"/>
          <p:cNvSpPr>
            <a:spLocks noGrp="1"/>
          </p:cNvSpPr>
          <p:nvPr>
            <p:ph type="tbl" idx="1"/>
          </p:nvPr>
        </p:nvSpPr>
        <p:spPr>
          <a:xfrm>
            <a:off x="457200" y="1200151"/>
            <a:ext cx="8229600" cy="3394472"/>
          </a:xfrm>
        </p:spPr>
        <p:txBody>
          <a:bodyPr/>
          <a:lstStyle/>
          <a:p>
            <a:pPr lvl="0"/>
            <a:r>
              <a:rPr lang="en-US" noProof="0"/>
              <a:t>Click icon to add table</a:t>
            </a:r>
            <a:endParaRPr lang="de-CH" noProof="0"/>
          </a:p>
        </p:txBody>
      </p:sp>
    </p:spTree>
    <p:extLst>
      <p:ext uri="{BB962C8B-B14F-4D97-AF65-F5344CB8AC3E}">
        <p14:creationId xmlns:p14="http://schemas.microsoft.com/office/powerpoint/2010/main" val="443668431"/>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3" name="Rectangle 2"/>
          <p:cNvSpPr/>
          <p:nvPr userDrawn="1"/>
        </p:nvSpPr>
        <p:spPr bwMode="white">
          <a:xfrm>
            <a:off x="272779" y="914400"/>
            <a:ext cx="8858251" cy="171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1">
              <a:solidFill>
                <a:schemeClr val="bg1"/>
              </a:solidFill>
            </a:endParaRPr>
          </a:p>
        </p:txBody>
      </p:sp>
    </p:spTree>
    <p:extLst>
      <p:ext uri="{BB962C8B-B14F-4D97-AF65-F5344CB8AC3E}">
        <p14:creationId xmlns:p14="http://schemas.microsoft.com/office/powerpoint/2010/main" val="2957926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31187" cy="758429"/>
          </a:xfrm>
        </p:spPr>
        <p:txBody>
          <a:bodyPr/>
          <a:lstStyle/>
          <a:p>
            <a:r>
              <a:rPr lang="en-US"/>
              <a:t>Click to edit Master title style</a:t>
            </a:r>
            <a:endParaRPr lang="en-GB"/>
          </a:p>
        </p:txBody>
      </p:sp>
      <p:sp>
        <p:nvSpPr>
          <p:cNvPr id="3" name="Chart Placeholder 2"/>
          <p:cNvSpPr>
            <a:spLocks noGrp="1"/>
          </p:cNvSpPr>
          <p:nvPr>
            <p:ph type="chart" idx="1"/>
          </p:nvPr>
        </p:nvSpPr>
        <p:spPr>
          <a:xfrm>
            <a:off x="457200" y="1200151"/>
            <a:ext cx="8229600" cy="3394472"/>
          </a:xfrm>
        </p:spPr>
        <p:txBody>
          <a:bodyPr/>
          <a:lstStyle/>
          <a:p>
            <a:pPr lvl="0"/>
            <a:r>
              <a:rPr lang="en-US" noProof="0"/>
              <a:t>Click icon to add chart</a:t>
            </a:r>
            <a:endParaRPr lang="en-GB" noProof="0"/>
          </a:p>
        </p:txBody>
      </p:sp>
    </p:spTree>
    <p:extLst>
      <p:ext uri="{BB962C8B-B14F-4D97-AF65-F5344CB8AC3E}">
        <p14:creationId xmlns:p14="http://schemas.microsoft.com/office/powerpoint/2010/main" val="323951201"/>
      </p:ext>
    </p:extLst>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31187" cy="758429"/>
          </a:xfrm>
        </p:spPr>
        <p:txBody>
          <a:bodyPr/>
          <a:lstStyle/>
          <a:p>
            <a:r>
              <a:rPr lang="en-US"/>
              <a:t>Click to edit Master title style</a:t>
            </a:r>
            <a:endParaRPr lang="de-CH"/>
          </a:p>
        </p:txBody>
      </p:sp>
    </p:spTree>
    <p:extLst>
      <p:ext uri="{BB962C8B-B14F-4D97-AF65-F5344CB8AC3E}">
        <p14:creationId xmlns:p14="http://schemas.microsoft.com/office/powerpoint/2010/main" val="459274224"/>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and Text over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056085"/>
            <a:ext cx="8229600" cy="1804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57200" y="2975372"/>
            <a:ext cx="8229600" cy="1804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p:cNvSpPr>
            <a:spLocks noGrp="1"/>
          </p:cNvSpPr>
          <p:nvPr>
            <p:ph type="title"/>
          </p:nvPr>
        </p:nvSpPr>
        <p:spPr>
          <a:xfrm>
            <a:off x="455613" y="17362"/>
            <a:ext cx="8231187" cy="758429"/>
          </a:xfrm>
        </p:spPr>
        <p:txBody>
          <a:bodyPr/>
          <a:lstStyle/>
          <a:p>
            <a:r>
              <a:rPr lang="en-US"/>
              <a:t>Click to edit Master title style</a:t>
            </a:r>
            <a:endParaRPr lang="de-CH"/>
          </a:p>
        </p:txBody>
      </p:sp>
    </p:spTree>
    <p:extLst>
      <p:ext uri="{BB962C8B-B14F-4D97-AF65-F5344CB8AC3E}">
        <p14:creationId xmlns:p14="http://schemas.microsoft.com/office/powerpoint/2010/main" val="1536504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Content Placeholder 2"/>
          <p:cNvSpPr>
            <a:spLocks noGrp="1"/>
          </p:cNvSpPr>
          <p:nvPr>
            <p:ph idx="1"/>
          </p:nvPr>
        </p:nvSpPr>
        <p:spPr/>
        <p:txBody>
          <a:bodyPr/>
          <a:lstStyle>
            <a:lvl1pPr marL="347472">
              <a:defRPr/>
            </a:lvl1pPr>
            <a:lvl2pPr>
              <a:defRPr i="0"/>
            </a:lvl2pPr>
            <a:lvl3pPr>
              <a:defRPr i="1"/>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6" name="Text Placeholder 5"/>
          <p:cNvSpPr>
            <a:spLocks noGrp="1"/>
          </p:cNvSpPr>
          <p:nvPr>
            <p:ph type="body" sz="quarter" idx="10"/>
          </p:nvPr>
        </p:nvSpPr>
        <p:spPr>
          <a:xfrm>
            <a:off x="4572000" y="4743450"/>
            <a:ext cx="4572000" cy="400050"/>
          </a:xfrm>
        </p:spPr>
        <p:txBody>
          <a:bodyPr anchor="b"/>
          <a:lstStyle>
            <a:lvl1pPr algn="r">
              <a:buNone/>
              <a:defRPr sz="1100"/>
            </a:lvl1pPr>
          </a:lstStyle>
          <a:p>
            <a:pPr lvl="0"/>
            <a:r>
              <a:rPr lang="en-US"/>
              <a:t>Click to edit Master text styles</a:t>
            </a:r>
          </a:p>
        </p:txBody>
      </p:sp>
    </p:spTree>
    <p:extLst>
      <p:ext uri="{BB962C8B-B14F-4D97-AF65-F5344CB8AC3E}">
        <p14:creationId xmlns:p14="http://schemas.microsoft.com/office/powerpoint/2010/main" val="2923210467"/>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a:xfrm>
            <a:off x="7010400" y="0"/>
            <a:ext cx="2133600" cy="357188"/>
          </a:xfrm>
          <a:prstGeom prst="rect">
            <a:avLst/>
          </a:prstGeom>
        </p:spPr>
        <p:txBody>
          <a:bodyPr vert="horz" wrap="square" lIns="91440" tIns="45720" rIns="91440" bIns="45720" numCol="1" anchor="t" anchorCtr="0" compatLnSpc="1">
            <a:prstTxWarp prst="textNoShape">
              <a:avLst/>
            </a:prstTxWarp>
          </a:bodyPr>
          <a:lstStyle>
            <a:lvl1pPr>
              <a:spcBef>
                <a:spcPct val="50000"/>
              </a:spcBef>
              <a:buClr>
                <a:srgbClr val="5F5F5F"/>
              </a:buClr>
              <a:defRPr>
                <a:solidFill>
                  <a:srgbClr val="FFFFFF"/>
                </a:solidFill>
                <a:latin typeface="Arial" charset="0"/>
              </a:defRPr>
            </a:lvl1pPr>
          </a:lstStyle>
          <a:p>
            <a:pPr algn="ctr" fontAlgn="base">
              <a:spcAft>
                <a:spcPct val="0"/>
              </a:spcAft>
              <a:defRPr/>
            </a:pPr>
            <a:fld id="{C733627D-E9DA-4885-AF97-33CB7238A4B1}" type="slidenum">
              <a:rPr lang="en-GB" sz="1600" b="1">
                <a:ea typeface="MS PGothic" pitchFamily="34" charset="-128"/>
              </a:rPr>
              <a:pPr algn="ctr" fontAlgn="base">
                <a:spcAft>
                  <a:spcPct val="0"/>
                </a:spcAft>
                <a:defRPr/>
              </a:pPr>
              <a:t>‹#›</a:t>
            </a:fld>
            <a:endParaRPr lang="en-GB" sz="1600" b="1">
              <a:ea typeface="MS PGothic" pitchFamily="34" charset="-128"/>
            </a:endParaRPr>
          </a:p>
        </p:txBody>
      </p:sp>
    </p:spTree>
    <p:extLst>
      <p:ext uri="{BB962C8B-B14F-4D97-AF65-F5344CB8AC3E}">
        <p14:creationId xmlns:p14="http://schemas.microsoft.com/office/powerpoint/2010/main" val="35399279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96965180"/>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Content Placeholder 2"/>
          <p:cNvSpPr>
            <a:spLocks noGrp="1"/>
          </p:cNvSpPr>
          <p:nvPr>
            <p:ph idx="1"/>
          </p:nvPr>
        </p:nvSpPr>
        <p:spPr/>
        <p:txBody>
          <a:bodyPr/>
          <a:lstStyle>
            <a:lvl1pPr marL="347472">
              <a:defRPr/>
            </a:lvl1pPr>
            <a:lvl2pPr>
              <a:defRPr i="0"/>
            </a:lvl2pPr>
            <a:lvl3pPr>
              <a:defRPr i="1"/>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6" name="Text Placeholder 5"/>
          <p:cNvSpPr>
            <a:spLocks noGrp="1"/>
          </p:cNvSpPr>
          <p:nvPr>
            <p:ph type="body" sz="quarter" idx="10"/>
          </p:nvPr>
        </p:nvSpPr>
        <p:spPr>
          <a:xfrm>
            <a:off x="4572000" y="4743450"/>
            <a:ext cx="4572000" cy="400050"/>
          </a:xfrm>
        </p:spPr>
        <p:txBody>
          <a:bodyPr anchor="b"/>
          <a:lstStyle>
            <a:lvl1pPr algn="r">
              <a:buNone/>
              <a:defRPr sz="1100"/>
            </a:lvl1pPr>
          </a:lstStyle>
          <a:p>
            <a:pPr lvl="0"/>
            <a:r>
              <a:rPr lang="en-US"/>
              <a:t>Click to edit Master text styles</a:t>
            </a:r>
          </a:p>
        </p:txBody>
      </p:sp>
    </p:spTree>
    <p:extLst>
      <p:ext uri="{BB962C8B-B14F-4D97-AF65-F5344CB8AC3E}">
        <p14:creationId xmlns:p14="http://schemas.microsoft.com/office/powerpoint/2010/main" val="3205950889"/>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867524393"/>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798659"/>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930725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3"/>
          <p:cNvSpPr>
            <a:spLocks noGrp="1"/>
          </p:cNvSpPr>
          <p:nvPr>
            <p:ph sz="quarter" idx="14"/>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363538" y="424860"/>
            <a:ext cx="8416783" cy="507831"/>
          </a:xfrm>
        </p:spPr>
        <p:txBody>
          <a:bodyPr wrap="square" anchor="b">
            <a:spAutoFit/>
          </a:bodyPr>
          <a:lstStyle>
            <a:lvl1pPr>
              <a:defRPr cap="none" spc="0" baseline="0"/>
            </a:lvl1pPr>
          </a:lstStyle>
          <a:p>
            <a:r>
              <a:rPr lang="en-US"/>
              <a:t>Click To Edit Master Title Style</a:t>
            </a:r>
          </a:p>
        </p:txBody>
      </p:sp>
    </p:spTree>
    <p:extLst>
      <p:ext uri="{BB962C8B-B14F-4D97-AF65-F5344CB8AC3E}">
        <p14:creationId xmlns:p14="http://schemas.microsoft.com/office/powerpoint/2010/main" val="41190599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3" name="Picture 14"/>
          <p:cNvPicPr>
            <a:picLocks noChangeAspect="1"/>
          </p:cNvPicPr>
          <p:nvPr userDrawn="1"/>
        </p:nvPicPr>
        <p:blipFill>
          <a:blip r:embed="rId2" cstate="print"/>
          <a:srcRect/>
          <a:stretch>
            <a:fillRect/>
          </a:stretch>
        </p:blipFill>
        <p:spPr bwMode="auto">
          <a:xfrm>
            <a:off x="5373688" y="3944541"/>
            <a:ext cx="3632200" cy="1085850"/>
          </a:xfrm>
          <a:prstGeom prst="rect">
            <a:avLst/>
          </a:prstGeom>
          <a:noFill/>
          <a:ln w="9525">
            <a:noFill/>
            <a:miter lim="800000"/>
            <a:headEnd/>
            <a:tailEnd/>
          </a:ln>
        </p:spPr>
      </p:pic>
      <p:sp>
        <p:nvSpPr>
          <p:cNvPr id="4" name="Title 1"/>
          <p:cNvSpPr>
            <a:spLocks noGrp="1"/>
          </p:cNvSpPr>
          <p:nvPr userDrawn="1"/>
        </p:nvSpPr>
        <p:spPr>
          <a:xfrm>
            <a:off x="1036638" y="665560"/>
            <a:ext cx="7859712" cy="1102519"/>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fontAlgn="base">
              <a:spcAft>
                <a:spcPct val="0"/>
              </a:spcAft>
              <a:defRPr/>
            </a:pPr>
            <a:endParaRPr lang="en-US" sz="3600" b="1" i="1">
              <a:solidFill>
                <a:srgbClr val="007CC3"/>
              </a:solidFill>
              <a:cs typeface="Arial"/>
            </a:endParaRPr>
          </a:p>
        </p:txBody>
      </p:sp>
      <p:sp>
        <p:nvSpPr>
          <p:cNvPr id="5" name="TextBox 3"/>
          <p:cNvSpPr txBox="1"/>
          <p:nvPr userDrawn="1"/>
        </p:nvSpPr>
        <p:spPr>
          <a:xfrm>
            <a:off x="4967288" y="1660922"/>
            <a:ext cx="4176712" cy="307777"/>
          </a:xfrm>
          <a:prstGeom prst="rect">
            <a:avLst/>
          </a:prstGeom>
          <a:solidFill>
            <a:schemeClr val="bg1"/>
          </a:solidFill>
        </p:spPr>
        <p:txBody>
          <a:bodyPr>
            <a:spAutoFit/>
          </a:bodyPr>
          <a:lstStyle/>
          <a:p>
            <a:pPr algn="ctr" fontAlgn="base">
              <a:spcBef>
                <a:spcPct val="50000"/>
              </a:spcBef>
              <a:spcAft>
                <a:spcPct val="0"/>
              </a:spcAft>
              <a:defRPr/>
            </a:pPr>
            <a:endParaRPr lang="en-GB" sz="1400" b="1" i="1">
              <a:solidFill>
                <a:srgbClr val="000000"/>
              </a:solidFill>
              <a:ea typeface="MS PGothic" pitchFamily="34" charset="-128"/>
            </a:endParaRPr>
          </a:p>
        </p:txBody>
      </p:sp>
      <p:sp>
        <p:nvSpPr>
          <p:cNvPr id="6" name="Text Placeholder 5"/>
          <p:cNvSpPr>
            <a:spLocks noGrp="1"/>
          </p:cNvSpPr>
          <p:nvPr>
            <p:ph type="body" sz="quarter" idx="10"/>
          </p:nvPr>
        </p:nvSpPr>
        <p:spPr>
          <a:xfrm>
            <a:off x="179512" y="195486"/>
            <a:ext cx="8785101" cy="1512169"/>
          </a:xfrm>
        </p:spPr>
        <p:txBody>
          <a:bodyPr anchor="b"/>
          <a:lstStyle>
            <a:lvl1pPr marL="0" indent="0" algn="r">
              <a:buNone/>
              <a:defRPr sz="3600">
                <a:solidFill>
                  <a:schemeClr val="accent1"/>
                </a:solidFill>
              </a:defRPr>
            </a:lvl1pPr>
          </a:lstStyle>
          <a:p>
            <a:pPr lvl="0"/>
            <a:r>
              <a:rPr lang="en-US" dirty="0"/>
              <a:t>Click to edit Master text styles</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00" y="4171950"/>
            <a:ext cx="1080407" cy="1080407"/>
          </a:xfrm>
          <a:prstGeom prst="rect">
            <a:avLst/>
          </a:prstGeom>
        </p:spPr>
      </p:pic>
    </p:spTree>
    <p:extLst>
      <p:ext uri="{BB962C8B-B14F-4D97-AF65-F5344CB8AC3E}">
        <p14:creationId xmlns:p14="http://schemas.microsoft.com/office/powerpoint/2010/main" val="317340231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9" name="Picture Placeholder 4"/>
          <p:cNvPicPr>
            <a:picLocks noChangeAspect="1"/>
          </p:cNvPicPr>
          <p:nvPr/>
        </p:nvPicPr>
        <p:blipFill>
          <a:blip r:embed="rId2" cstate="print">
            <a:extLst>
              <a:ext uri="{28A0092B-C50C-407E-A947-70E740481C1C}">
                <a14:useLocalDpi xmlns:a14="http://schemas.microsoft.com/office/drawing/2010/main" val="0"/>
              </a:ext>
            </a:extLst>
          </a:blip>
          <a:srcRect t="6250" b="6250"/>
          <a:stretch>
            <a:fillRect/>
          </a:stretch>
        </p:blipFill>
        <p:spPr>
          <a:xfrm>
            <a:off x="0" y="0"/>
            <a:ext cx="9144000" cy="4000500"/>
          </a:xfrm>
          <a:prstGeom prst="rect">
            <a:avLst/>
          </a:prstGeom>
        </p:spPr>
      </p:pic>
      <p:sp>
        <p:nvSpPr>
          <p:cNvPr id="7" name="Picture Placeholder 6"/>
          <p:cNvSpPr>
            <a:spLocks noGrp="1"/>
          </p:cNvSpPr>
          <p:nvPr>
            <p:ph type="pic" sz="quarter" idx="11"/>
          </p:nvPr>
        </p:nvSpPr>
        <p:spPr>
          <a:xfrm>
            <a:off x="0" y="0"/>
            <a:ext cx="9144000" cy="4000500"/>
          </a:xfrm>
          <a:noFill/>
        </p:spPr>
        <p:txBody>
          <a:bodyPr lIns="0"/>
          <a:lstStyle/>
          <a:p>
            <a:r>
              <a:rPr lang="en-US"/>
              <a:t>Click icon to add picture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179" y="4596224"/>
            <a:ext cx="1284927" cy="304711"/>
          </a:xfrm>
          <a:prstGeom prst="rect">
            <a:avLst/>
          </a:prstGeom>
        </p:spPr>
      </p:pic>
      <p:sp>
        <p:nvSpPr>
          <p:cNvPr id="13" name="Text Placeholder 12"/>
          <p:cNvSpPr>
            <a:spLocks noGrp="1"/>
          </p:cNvSpPr>
          <p:nvPr>
            <p:ph type="body" sz="quarter" idx="13" hasCustomPrompt="1"/>
          </p:nvPr>
        </p:nvSpPr>
        <p:spPr>
          <a:xfrm>
            <a:off x="571501" y="4460430"/>
            <a:ext cx="7449344" cy="294856"/>
          </a:xfrm>
        </p:spPr>
        <p:txBody>
          <a:bodyPr tIns="0"/>
          <a:lstStyle>
            <a:lvl1pPr marL="0" indent="0" algn="l">
              <a:spcBef>
                <a:spcPts val="0"/>
              </a:spcBef>
              <a:spcAft>
                <a:spcPts val="0"/>
              </a:spcAft>
              <a:buNone/>
              <a:defRPr sz="2000" b="0" cap="all" spc="0" baseline="0">
                <a:solidFill>
                  <a:schemeClr val="accent1"/>
                </a:solidFill>
                <a:latin typeface="Calibri" panose="020F0502020204030204" pitchFamily="34" charset="0"/>
              </a:defRPr>
            </a:lvl1pPr>
          </a:lstStyle>
          <a:p>
            <a:pPr lvl="0"/>
            <a:r>
              <a:rPr lang="en-US"/>
              <a:t>CLICK TO EDIT MASTER TEXT STYLES</a:t>
            </a:r>
          </a:p>
        </p:txBody>
      </p:sp>
      <p:sp>
        <p:nvSpPr>
          <p:cNvPr id="6" name="Text Placeholder 5"/>
          <p:cNvSpPr>
            <a:spLocks noGrp="1"/>
          </p:cNvSpPr>
          <p:nvPr>
            <p:ph type="body" sz="quarter" idx="10" hasCustomPrompt="1"/>
          </p:nvPr>
        </p:nvSpPr>
        <p:spPr>
          <a:xfrm>
            <a:off x="571501" y="4102228"/>
            <a:ext cx="7449344" cy="346274"/>
          </a:xfrm>
        </p:spPr>
        <p:txBody>
          <a:bodyPr rIns="0" anchor="ctr"/>
          <a:lstStyle>
            <a:lvl1pPr marL="0" indent="0" algn="l">
              <a:buNone/>
              <a:defRPr sz="2400" b="1" cap="all" spc="0" baseline="0">
                <a:solidFill>
                  <a:schemeClr val="accent1"/>
                </a:solidFill>
                <a:latin typeface="Calibri" panose="020F0502020204030204" pitchFamily="34" charset="0"/>
              </a:defRPr>
            </a:lvl1pPr>
          </a:lstStyle>
          <a:p>
            <a:pPr lvl="0"/>
            <a:r>
              <a:rPr lang="en-US"/>
              <a:t>CLICK TO EDIT MASTER TEXT STYLES</a:t>
            </a:r>
          </a:p>
        </p:txBody>
      </p:sp>
      <p:sp>
        <p:nvSpPr>
          <p:cNvPr id="2" name="Title 1"/>
          <p:cNvSpPr>
            <a:spLocks noGrp="1"/>
          </p:cNvSpPr>
          <p:nvPr>
            <p:ph type="title" hasCustomPrompt="1"/>
          </p:nvPr>
        </p:nvSpPr>
        <p:spPr>
          <a:xfrm>
            <a:off x="571503" y="1743075"/>
            <a:ext cx="7441435" cy="514350"/>
          </a:xfrm>
          <a:prstGeom prst="rect">
            <a:avLst/>
          </a:prstGeom>
        </p:spPr>
        <p:txBody>
          <a:bodyPr vert="horz" lIns="0" tIns="0" rIns="0" bIns="0" anchor="ctr">
            <a:noAutofit/>
          </a:bodyPr>
          <a:lstStyle>
            <a:lvl1pPr algn="l">
              <a:defRPr sz="3600" b="1" spc="0" baseline="0">
                <a:solidFill>
                  <a:schemeClr val="bg1"/>
                </a:solidFill>
                <a:effectLst/>
                <a:latin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4180518009"/>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Section Slide_3">
    <p:spTree>
      <p:nvGrpSpPr>
        <p:cNvPr id="1" name=""/>
        <p:cNvGrpSpPr/>
        <p:nvPr/>
      </p:nvGrpSpPr>
      <p:grpSpPr>
        <a:xfrm>
          <a:off x="0" y="0"/>
          <a:ext cx="0" cy="0"/>
          <a:chOff x="0" y="0"/>
          <a:chExt cx="0" cy="0"/>
        </a:xfrm>
      </p:grpSpPr>
      <p:sp>
        <p:nvSpPr>
          <p:cNvPr id="6" name="Rectangle 5"/>
          <p:cNvSpPr/>
          <p:nvPr/>
        </p:nvSpPr>
        <p:spPr>
          <a:xfrm>
            <a:off x="0" y="4358640"/>
            <a:ext cx="9144000" cy="78486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17">
              <a:defRPr/>
            </a:pPr>
            <a:endParaRPr lang="en-US" sz="521">
              <a:solidFill>
                <a:srgbClr val="FFFFFF"/>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0179" y="4596224"/>
            <a:ext cx="1284927" cy="304711"/>
          </a:xfrm>
          <a:prstGeom prst="rect">
            <a:avLst/>
          </a:prstGeom>
        </p:spPr>
      </p:pic>
      <p:sp>
        <p:nvSpPr>
          <p:cNvPr id="2" name="Title 1"/>
          <p:cNvSpPr>
            <a:spLocks noGrp="1"/>
          </p:cNvSpPr>
          <p:nvPr>
            <p:ph type="title" hasCustomPrompt="1"/>
          </p:nvPr>
        </p:nvSpPr>
        <p:spPr>
          <a:xfrm>
            <a:off x="571503" y="1797303"/>
            <a:ext cx="7441435" cy="514350"/>
          </a:xfrm>
          <a:prstGeom prst="rect">
            <a:avLst/>
          </a:prstGeom>
        </p:spPr>
        <p:txBody>
          <a:bodyPr vert="horz" lIns="0" tIns="0" rIns="0" bIns="0" anchor="ctr">
            <a:noAutofit/>
          </a:bodyPr>
          <a:lstStyle>
            <a:lvl1pPr algn="l">
              <a:defRPr sz="3600" b="1" spc="0" baseline="0">
                <a:solidFill>
                  <a:schemeClr val="accent1"/>
                </a:solidFill>
                <a:effectLst/>
                <a:latin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117974022"/>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Rectangle 6"/>
          <p:cNvSpPr/>
          <p:nvPr/>
        </p:nvSpPr>
        <p:spPr>
          <a:xfrm>
            <a:off x="0" y="1007708"/>
            <a:ext cx="9144000" cy="35466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17">
              <a:defRPr/>
            </a:pPr>
            <a:endParaRPr lang="en-US" sz="521">
              <a:solidFill>
                <a:srgbClr val="FFFFFF"/>
              </a:solidFill>
            </a:endParaRPr>
          </a:p>
        </p:txBody>
      </p:sp>
      <p:sp>
        <p:nvSpPr>
          <p:cNvPr id="2" name="Title 1"/>
          <p:cNvSpPr>
            <a:spLocks noGrp="1"/>
          </p:cNvSpPr>
          <p:nvPr>
            <p:ph type="title" hasCustomPrompt="1"/>
          </p:nvPr>
        </p:nvSpPr>
        <p:spPr/>
        <p:txBody>
          <a:bodyPr/>
          <a:lstStyle>
            <a:lvl1pPr>
              <a:defRPr spc="0" baseline="0"/>
            </a:lvl1pPr>
          </a:lstStyle>
          <a:p>
            <a:r>
              <a:rPr lang="en-US"/>
              <a:t>CLICK TO EDIT MASTER TITLE STYLE</a:t>
            </a:r>
          </a:p>
        </p:txBody>
      </p:sp>
    </p:spTree>
    <p:extLst>
      <p:ext uri="{BB962C8B-B14F-4D97-AF65-F5344CB8AC3E}">
        <p14:creationId xmlns:p14="http://schemas.microsoft.com/office/powerpoint/2010/main" val="246962316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7" name="Rectangle 6"/>
          <p:cNvSpPr/>
          <p:nvPr/>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17">
              <a:defRPr/>
            </a:pPr>
            <a:endParaRPr lang="en-US" sz="521">
              <a:solidFill>
                <a:srgbClr val="FFFFFF"/>
              </a:solidFill>
            </a:endParaRPr>
          </a:p>
        </p:txBody>
      </p:sp>
      <p:sp>
        <p:nvSpPr>
          <p:cNvPr id="4" name="Content Placeholder 3"/>
          <p:cNvSpPr>
            <a:spLocks noGrp="1"/>
          </p:cNvSpPr>
          <p:nvPr>
            <p:ph sz="quarter" idx="14"/>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363538" y="440249"/>
            <a:ext cx="8416782" cy="492443"/>
          </a:xfrm>
        </p:spPr>
        <p:txBody>
          <a:bodyPr wrap="square" anchor="b">
            <a:spAutoFit/>
          </a:bodyPr>
          <a:lstStyle>
            <a:lvl1pPr>
              <a:defRPr spc="0" baseline="0"/>
            </a:lvl1pPr>
          </a:lstStyle>
          <a:p>
            <a:r>
              <a:rPr lang="en-US"/>
              <a:t>CLICK TO EDIT MASTER TITLE STYLE</a:t>
            </a:r>
          </a:p>
        </p:txBody>
      </p:sp>
    </p:spTree>
    <p:extLst>
      <p:ext uri="{BB962C8B-B14F-4D97-AF65-F5344CB8AC3E}">
        <p14:creationId xmlns:p14="http://schemas.microsoft.com/office/powerpoint/2010/main" val="2798852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7" name="Rectangle 6"/>
          <p:cNvSpPr/>
          <p:nvPr/>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17">
              <a:defRPr/>
            </a:pPr>
            <a:endParaRPr lang="en-US" sz="521">
              <a:solidFill>
                <a:srgbClr val="FFFFFF"/>
              </a:solidFill>
            </a:endParaRPr>
          </a:p>
        </p:txBody>
      </p:sp>
      <p:sp>
        <p:nvSpPr>
          <p:cNvPr id="4" name="Content Placeholder 3"/>
          <p:cNvSpPr>
            <a:spLocks noGrp="1"/>
          </p:cNvSpPr>
          <p:nvPr>
            <p:ph sz="quarter" idx="14"/>
          </p:nvPr>
        </p:nvSpPr>
        <p:spPr>
          <a:xfrm>
            <a:off x="363538" y="1280162"/>
            <a:ext cx="4132262" cy="3114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363538" y="440249"/>
            <a:ext cx="8416782" cy="492443"/>
          </a:xfrm>
        </p:spPr>
        <p:txBody>
          <a:bodyPr wrap="square" anchor="b">
            <a:spAutoFit/>
          </a:bodyPr>
          <a:lstStyle>
            <a:lvl1pPr>
              <a:defRPr spc="0" baseline="0"/>
            </a:lvl1pPr>
          </a:lstStyle>
          <a:p>
            <a:r>
              <a:rPr lang="en-US"/>
              <a:t>CLICK TO EDIT MASTER TITLE STYLE</a:t>
            </a:r>
          </a:p>
        </p:txBody>
      </p:sp>
      <p:sp>
        <p:nvSpPr>
          <p:cNvPr id="5" name="Content Placeholder 3"/>
          <p:cNvSpPr>
            <a:spLocks noGrp="1"/>
          </p:cNvSpPr>
          <p:nvPr>
            <p:ph sz="quarter" idx="15"/>
          </p:nvPr>
        </p:nvSpPr>
        <p:spPr>
          <a:xfrm>
            <a:off x="4648060" y="1280162"/>
            <a:ext cx="4132262" cy="3114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554641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ubtitle and Content">
    <p:spTree>
      <p:nvGrpSpPr>
        <p:cNvPr id="1" name=""/>
        <p:cNvGrpSpPr/>
        <p:nvPr/>
      </p:nvGrpSpPr>
      <p:grpSpPr>
        <a:xfrm>
          <a:off x="0" y="0"/>
          <a:ext cx="0" cy="0"/>
          <a:chOff x="0" y="0"/>
          <a:chExt cx="0" cy="0"/>
        </a:xfrm>
      </p:grpSpPr>
      <p:sp>
        <p:nvSpPr>
          <p:cNvPr id="7" name="Rectangle 6"/>
          <p:cNvSpPr/>
          <p:nvPr/>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17">
              <a:defRPr/>
            </a:pPr>
            <a:endParaRPr lang="en-US" sz="521">
              <a:solidFill>
                <a:srgbClr val="FFFFFF"/>
              </a:solidFill>
            </a:endParaRPr>
          </a:p>
        </p:txBody>
      </p:sp>
      <p:sp>
        <p:nvSpPr>
          <p:cNvPr id="4" name="Content Placeholder 3"/>
          <p:cNvSpPr>
            <a:spLocks noGrp="1"/>
          </p:cNvSpPr>
          <p:nvPr>
            <p:ph sz="quarter" idx="10"/>
          </p:nvPr>
        </p:nvSpPr>
        <p:spPr>
          <a:xfrm>
            <a:off x="363540" y="1554482"/>
            <a:ext cx="8416925" cy="292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363539" y="440166"/>
            <a:ext cx="8416925" cy="492443"/>
          </a:xfrm>
        </p:spPr>
        <p:txBody>
          <a:bodyPr>
            <a:spAutoFit/>
          </a:bodyPr>
          <a:lstStyle>
            <a:lvl1pPr>
              <a:defRPr spc="0" baseline="0"/>
            </a:lvl1pPr>
          </a:lstStyle>
          <a:p>
            <a:r>
              <a:rPr lang="en-US"/>
              <a:t>CLICK TO EDIT MASTER TITLE STYLE</a:t>
            </a:r>
          </a:p>
        </p:txBody>
      </p:sp>
      <p:sp>
        <p:nvSpPr>
          <p:cNvPr id="5" name="Text Placeholder 4"/>
          <p:cNvSpPr>
            <a:spLocks noGrp="1"/>
          </p:cNvSpPr>
          <p:nvPr>
            <p:ph type="body" sz="quarter" idx="11"/>
          </p:nvPr>
        </p:nvSpPr>
        <p:spPr>
          <a:xfrm>
            <a:off x="363540" y="1146176"/>
            <a:ext cx="8416924" cy="352425"/>
          </a:xfrm>
        </p:spPr>
        <p:txBody>
          <a:bodyPr/>
          <a:lstStyle>
            <a:lvl1pPr marL="0" indent="0">
              <a:buNone/>
              <a:defRPr sz="2400">
                <a:solidFill>
                  <a:schemeClr val="accent1"/>
                </a:solidFill>
                <a:latin typeface="+mj-lt"/>
              </a:defRPr>
            </a:lvl1pPr>
            <a:lvl2pPr marL="231764" indent="0">
              <a:buNone/>
              <a:defRPr sz="2200">
                <a:solidFill>
                  <a:schemeClr val="accent1"/>
                </a:solidFill>
                <a:latin typeface="+mj-lt"/>
              </a:defRPr>
            </a:lvl2pPr>
            <a:lvl3pPr marL="457178" indent="0">
              <a:buNone/>
              <a:defRPr sz="2200">
                <a:solidFill>
                  <a:schemeClr val="accent1"/>
                </a:solidFill>
                <a:latin typeface="+mj-lt"/>
              </a:defRPr>
            </a:lvl3pPr>
            <a:lvl4pPr marL="688941" indent="0">
              <a:buNone/>
              <a:defRPr sz="2200">
                <a:solidFill>
                  <a:schemeClr val="accent1"/>
                </a:solidFill>
                <a:latin typeface="+mj-lt"/>
              </a:defRPr>
            </a:lvl4pPr>
            <a:lvl5pPr marL="914355" indent="0">
              <a:buNone/>
              <a:defRPr sz="22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115410672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wo Subtitle and Content">
    <p:spTree>
      <p:nvGrpSpPr>
        <p:cNvPr id="1" name=""/>
        <p:cNvGrpSpPr/>
        <p:nvPr/>
      </p:nvGrpSpPr>
      <p:grpSpPr>
        <a:xfrm>
          <a:off x="0" y="0"/>
          <a:ext cx="0" cy="0"/>
          <a:chOff x="0" y="0"/>
          <a:chExt cx="0" cy="0"/>
        </a:xfrm>
      </p:grpSpPr>
      <p:sp>
        <p:nvSpPr>
          <p:cNvPr id="7" name="Rectangle 6"/>
          <p:cNvSpPr/>
          <p:nvPr/>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17">
              <a:defRPr/>
            </a:pPr>
            <a:endParaRPr lang="en-US" sz="521">
              <a:solidFill>
                <a:srgbClr val="FFFFFF"/>
              </a:solidFill>
            </a:endParaRPr>
          </a:p>
        </p:txBody>
      </p:sp>
      <p:sp>
        <p:nvSpPr>
          <p:cNvPr id="4" name="Content Placeholder 3"/>
          <p:cNvSpPr>
            <a:spLocks noGrp="1"/>
          </p:cNvSpPr>
          <p:nvPr>
            <p:ph sz="quarter" idx="10"/>
          </p:nvPr>
        </p:nvSpPr>
        <p:spPr>
          <a:xfrm>
            <a:off x="363538" y="1554482"/>
            <a:ext cx="4133088" cy="292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363539" y="440166"/>
            <a:ext cx="8416925" cy="492443"/>
          </a:xfrm>
        </p:spPr>
        <p:txBody>
          <a:bodyPr>
            <a:spAutoFit/>
          </a:bodyPr>
          <a:lstStyle>
            <a:lvl1pPr>
              <a:defRPr spc="0" baseline="0"/>
            </a:lvl1pPr>
          </a:lstStyle>
          <a:p>
            <a:r>
              <a:rPr lang="en-US"/>
              <a:t>CLICK TO EDIT MASTER TITLE STYLE</a:t>
            </a:r>
          </a:p>
        </p:txBody>
      </p:sp>
      <p:sp>
        <p:nvSpPr>
          <p:cNvPr id="5" name="Text Placeholder 4"/>
          <p:cNvSpPr>
            <a:spLocks noGrp="1"/>
          </p:cNvSpPr>
          <p:nvPr>
            <p:ph type="body" sz="quarter" idx="11"/>
          </p:nvPr>
        </p:nvSpPr>
        <p:spPr>
          <a:xfrm>
            <a:off x="363538" y="1146176"/>
            <a:ext cx="4133088" cy="352425"/>
          </a:xfrm>
        </p:spPr>
        <p:txBody>
          <a:bodyPr/>
          <a:lstStyle>
            <a:lvl1pPr marL="0" indent="0">
              <a:buNone/>
              <a:defRPr sz="2400">
                <a:solidFill>
                  <a:schemeClr val="accent1"/>
                </a:solidFill>
                <a:latin typeface="+mj-lt"/>
              </a:defRPr>
            </a:lvl1pPr>
            <a:lvl2pPr marL="231764" indent="0">
              <a:buNone/>
              <a:defRPr sz="2200">
                <a:solidFill>
                  <a:schemeClr val="accent1"/>
                </a:solidFill>
                <a:latin typeface="+mj-lt"/>
              </a:defRPr>
            </a:lvl2pPr>
            <a:lvl3pPr marL="457178" indent="0">
              <a:buNone/>
              <a:defRPr sz="2200">
                <a:solidFill>
                  <a:schemeClr val="accent1"/>
                </a:solidFill>
                <a:latin typeface="+mj-lt"/>
              </a:defRPr>
            </a:lvl3pPr>
            <a:lvl4pPr marL="688941" indent="0">
              <a:buNone/>
              <a:defRPr sz="2200">
                <a:solidFill>
                  <a:schemeClr val="accent1"/>
                </a:solidFill>
                <a:latin typeface="+mj-lt"/>
              </a:defRPr>
            </a:lvl4pPr>
            <a:lvl5pPr marL="914355" indent="0">
              <a:buNone/>
              <a:defRPr sz="2200">
                <a:solidFill>
                  <a:schemeClr val="accent1"/>
                </a:solidFill>
                <a:latin typeface="+mj-lt"/>
              </a:defRPr>
            </a:lvl5pPr>
          </a:lstStyle>
          <a:p>
            <a:pPr lvl="0"/>
            <a:r>
              <a:rPr lang="en-US"/>
              <a:t>Click to edit Master text styles</a:t>
            </a:r>
          </a:p>
        </p:txBody>
      </p:sp>
      <p:sp>
        <p:nvSpPr>
          <p:cNvPr id="6" name="Content Placeholder 3"/>
          <p:cNvSpPr>
            <a:spLocks noGrp="1"/>
          </p:cNvSpPr>
          <p:nvPr>
            <p:ph sz="quarter" idx="12"/>
          </p:nvPr>
        </p:nvSpPr>
        <p:spPr>
          <a:xfrm>
            <a:off x="4647374" y="1554482"/>
            <a:ext cx="4133088" cy="292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p:cNvSpPr>
            <a:spLocks noGrp="1"/>
          </p:cNvSpPr>
          <p:nvPr>
            <p:ph type="body" sz="quarter" idx="13"/>
          </p:nvPr>
        </p:nvSpPr>
        <p:spPr>
          <a:xfrm>
            <a:off x="4647374" y="1146176"/>
            <a:ext cx="4133088" cy="352425"/>
          </a:xfrm>
        </p:spPr>
        <p:txBody>
          <a:bodyPr/>
          <a:lstStyle>
            <a:lvl1pPr marL="0" indent="0">
              <a:buNone/>
              <a:defRPr sz="2400">
                <a:solidFill>
                  <a:schemeClr val="accent1"/>
                </a:solidFill>
                <a:latin typeface="+mj-lt"/>
              </a:defRPr>
            </a:lvl1pPr>
            <a:lvl2pPr marL="231764" indent="0">
              <a:buNone/>
              <a:defRPr sz="2200">
                <a:solidFill>
                  <a:schemeClr val="accent1"/>
                </a:solidFill>
                <a:latin typeface="+mj-lt"/>
              </a:defRPr>
            </a:lvl2pPr>
            <a:lvl3pPr marL="457178" indent="0">
              <a:buNone/>
              <a:defRPr sz="2200">
                <a:solidFill>
                  <a:schemeClr val="accent1"/>
                </a:solidFill>
                <a:latin typeface="+mj-lt"/>
              </a:defRPr>
            </a:lvl3pPr>
            <a:lvl4pPr marL="688941" indent="0">
              <a:buNone/>
              <a:defRPr sz="2200">
                <a:solidFill>
                  <a:schemeClr val="accent1"/>
                </a:solidFill>
                <a:latin typeface="+mj-lt"/>
              </a:defRPr>
            </a:lvl4pPr>
            <a:lvl5pPr marL="914355" indent="0">
              <a:buNone/>
              <a:defRPr sz="22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339186059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hree Panel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3121045" y="1007705"/>
            <a:ext cx="2909455" cy="3551595"/>
          </a:xfrm>
        </p:spPr>
        <p:txBody>
          <a:bodyPr/>
          <a:lstStyle/>
          <a:p>
            <a:r>
              <a:rPr lang="en-US"/>
              <a:t>Click icon to add picture</a:t>
            </a:r>
          </a:p>
        </p:txBody>
      </p:sp>
      <p:sp>
        <p:nvSpPr>
          <p:cNvPr id="13" name="Picture Placeholder 12"/>
          <p:cNvSpPr>
            <a:spLocks noGrp="1"/>
          </p:cNvSpPr>
          <p:nvPr>
            <p:ph type="pic" sz="quarter" idx="14"/>
          </p:nvPr>
        </p:nvSpPr>
        <p:spPr>
          <a:xfrm>
            <a:off x="6066255" y="1007705"/>
            <a:ext cx="3075709" cy="3551595"/>
          </a:xfrm>
        </p:spPr>
        <p:txBody>
          <a:bodyPr/>
          <a:lstStyle/>
          <a:p>
            <a:r>
              <a:rPr lang="en-US"/>
              <a:t>Click icon to add picture</a:t>
            </a:r>
          </a:p>
        </p:txBody>
      </p:sp>
      <p:sp>
        <p:nvSpPr>
          <p:cNvPr id="6" name="Picture Placeholder 5"/>
          <p:cNvSpPr>
            <a:spLocks noGrp="1"/>
          </p:cNvSpPr>
          <p:nvPr>
            <p:ph type="pic" sz="quarter" idx="15"/>
          </p:nvPr>
        </p:nvSpPr>
        <p:spPr>
          <a:xfrm>
            <a:off x="2" y="1007705"/>
            <a:ext cx="3075709" cy="3551595"/>
          </a:xfrm>
        </p:spPr>
        <p:txBody>
          <a:bodyPr/>
          <a:lstStyle/>
          <a:p>
            <a:r>
              <a:rPr lang="en-US"/>
              <a:t>Click icon to add picture</a:t>
            </a:r>
          </a:p>
        </p:txBody>
      </p:sp>
      <p:sp>
        <p:nvSpPr>
          <p:cNvPr id="2" name="Title 1"/>
          <p:cNvSpPr>
            <a:spLocks noGrp="1"/>
          </p:cNvSpPr>
          <p:nvPr>
            <p:ph type="title" hasCustomPrompt="1"/>
          </p:nvPr>
        </p:nvSpPr>
        <p:spPr>
          <a:xfrm>
            <a:off x="363540" y="440249"/>
            <a:ext cx="8416925" cy="492443"/>
          </a:xfrm>
          <a:prstGeom prst="rect">
            <a:avLst/>
          </a:prstGeom>
        </p:spPr>
        <p:txBody>
          <a:bodyPr vert="horz" wrap="square" lIns="91440" tIns="45720" rIns="91440" bIns="45720" anchor="b" anchorCtr="0">
            <a:spAutoFit/>
          </a:bodyPr>
          <a:lstStyle>
            <a:lvl1pPr algn="l">
              <a:lnSpc>
                <a:spcPct val="100000"/>
              </a:lnSpc>
              <a:defRPr lang="en-US" sz="2600" b="1" kern="1200" spc="0" baseline="0" dirty="0">
                <a:solidFill>
                  <a:schemeClr val="accent1"/>
                </a:solidFill>
                <a:latin typeface="Calibri" panose="020F0502020204030204" pitchFamily="34" charset="0"/>
                <a:ea typeface="+mj-ea"/>
                <a:cs typeface="+mj-cs"/>
              </a:defRPr>
            </a:lvl1pPr>
          </a:lstStyle>
          <a:p>
            <a:r>
              <a:rPr lang="en-US"/>
              <a:t>CLICK TO EDIT MASTER TITLE STYLE</a:t>
            </a:r>
          </a:p>
        </p:txBody>
      </p:sp>
    </p:spTree>
    <p:extLst>
      <p:ext uri="{BB962C8B-B14F-4D97-AF65-F5344CB8AC3E}">
        <p14:creationId xmlns:p14="http://schemas.microsoft.com/office/powerpoint/2010/main" val="78233959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Image and Takeaway (righ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2" y="1007707"/>
            <a:ext cx="6026727" cy="3551594"/>
          </a:xfrm>
        </p:spPr>
        <p:txBody>
          <a:bodyPr/>
          <a:lstStyle/>
          <a:p>
            <a:r>
              <a:rPr lang="en-US"/>
              <a:t>Click icon to add picture</a:t>
            </a:r>
          </a:p>
        </p:txBody>
      </p:sp>
      <p:sp>
        <p:nvSpPr>
          <p:cNvPr id="4" name="Content Placeholder 3"/>
          <p:cNvSpPr>
            <a:spLocks noGrp="1"/>
          </p:cNvSpPr>
          <p:nvPr>
            <p:ph sz="quarter" idx="13"/>
          </p:nvPr>
        </p:nvSpPr>
        <p:spPr>
          <a:xfrm>
            <a:off x="6069993" y="1008065"/>
            <a:ext cx="3074009" cy="3551237"/>
          </a:xfrm>
          <a:solidFill>
            <a:schemeClr val="accent1"/>
          </a:solidFill>
        </p:spPr>
        <p:txBody>
          <a:bodyPr lIns="182880" rIns="274320" anchor="ctr"/>
          <a:lstStyle>
            <a:lvl1pPr marL="0" indent="0">
              <a:buNone/>
              <a:defRPr sz="22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6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363540" y="440249"/>
            <a:ext cx="8416925" cy="492443"/>
          </a:xfrm>
          <a:prstGeom prst="rect">
            <a:avLst/>
          </a:prstGeom>
        </p:spPr>
        <p:txBody>
          <a:bodyPr vert="horz" wrap="square" lIns="91440" tIns="45720" rIns="91440" bIns="45720" anchor="b" anchorCtr="0">
            <a:spAutoFit/>
          </a:bodyPr>
          <a:lstStyle>
            <a:lvl1pPr algn="l">
              <a:defRPr sz="2600" b="1" spc="0" baseline="0">
                <a:solidFill>
                  <a:schemeClr val="accent1"/>
                </a:solidFill>
              </a:defRPr>
            </a:lvl1pPr>
          </a:lstStyle>
          <a:p>
            <a:r>
              <a:rPr lang="en-US"/>
              <a:t>CLICK TO EDIT MASTER TITLE STYLE</a:t>
            </a:r>
          </a:p>
        </p:txBody>
      </p:sp>
    </p:spTree>
    <p:extLst>
      <p:ext uri="{BB962C8B-B14F-4D97-AF65-F5344CB8AC3E}">
        <p14:creationId xmlns:p14="http://schemas.microsoft.com/office/powerpoint/2010/main" val="176806985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title and Conten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63539" y="1554482"/>
            <a:ext cx="8416925" cy="292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363539" y="424778"/>
            <a:ext cx="8416925" cy="507831"/>
          </a:xfrm>
        </p:spPr>
        <p:txBody>
          <a:bodyPr>
            <a:spAutoFit/>
          </a:bodyPr>
          <a:lstStyle>
            <a:lvl1pPr>
              <a:defRPr spc="0" baseline="0"/>
            </a:lvl1pPr>
          </a:lstStyle>
          <a:p>
            <a:r>
              <a:rPr lang="en-US"/>
              <a:t>CLICK TO EDIT MASTER TITLE STYLE</a:t>
            </a:r>
          </a:p>
        </p:txBody>
      </p:sp>
      <p:sp>
        <p:nvSpPr>
          <p:cNvPr id="5" name="Text Placeholder 4"/>
          <p:cNvSpPr>
            <a:spLocks noGrp="1"/>
          </p:cNvSpPr>
          <p:nvPr>
            <p:ph type="body" sz="quarter" idx="11"/>
          </p:nvPr>
        </p:nvSpPr>
        <p:spPr>
          <a:xfrm>
            <a:off x="363539" y="1146177"/>
            <a:ext cx="8416924" cy="352425"/>
          </a:xfrm>
        </p:spPr>
        <p:txBody>
          <a:bodyPr/>
          <a:lstStyle>
            <a:lvl1pPr marL="0" indent="0">
              <a:buNone/>
              <a:defRPr sz="2251">
                <a:solidFill>
                  <a:schemeClr val="accent1"/>
                </a:solidFill>
                <a:latin typeface="+mj-lt"/>
              </a:defRPr>
            </a:lvl1pPr>
            <a:lvl2pPr marL="231764" indent="0">
              <a:buNone/>
              <a:defRPr sz="2200">
                <a:solidFill>
                  <a:schemeClr val="accent1"/>
                </a:solidFill>
                <a:latin typeface="+mj-lt"/>
              </a:defRPr>
            </a:lvl2pPr>
            <a:lvl3pPr marL="457178" indent="0">
              <a:buNone/>
              <a:defRPr sz="2200">
                <a:solidFill>
                  <a:schemeClr val="accent1"/>
                </a:solidFill>
                <a:latin typeface="+mj-lt"/>
              </a:defRPr>
            </a:lvl3pPr>
            <a:lvl4pPr marL="688940" indent="0">
              <a:buNone/>
              <a:defRPr sz="2200">
                <a:solidFill>
                  <a:schemeClr val="accent1"/>
                </a:solidFill>
                <a:latin typeface="+mj-lt"/>
              </a:defRPr>
            </a:lvl4pPr>
            <a:lvl5pPr marL="914354" indent="0">
              <a:buNone/>
              <a:defRPr sz="22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7840294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ntent and Takeaway (right)">
    <p:spTree>
      <p:nvGrpSpPr>
        <p:cNvPr id="1" name=""/>
        <p:cNvGrpSpPr/>
        <p:nvPr/>
      </p:nvGrpSpPr>
      <p:grpSpPr>
        <a:xfrm>
          <a:off x="0" y="0"/>
          <a:ext cx="0" cy="0"/>
          <a:chOff x="0" y="0"/>
          <a:chExt cx="0" cy="0"/>
        </a:xfrm>
      </p:grpSpPr>
      <p:sp>
        <p:nvSpPr>
          <p:cNvPr id="7" name="Rectangle 6"/>
          <p:cNvSpPr/>
          <p:nvPr/>
        </p:nvSpPr>
        <p:spPr>
          <a:xfrm>
            <a:off x="2" y="1007707"/>
            <a:ext cx="6053327" cy="35489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17">
              <a:defRPr/>
            </a:pPr>
            <a:endParaRPr lang="en-US" sz="521">
              <a:solidFill>
                <a:srgbClr val="FFFFFF"/>
              </a:solidFill>
            </a:endParaRPr>
          </a:p>
        </p:txBody>
      </p:sp>
      <p:sp>
        <p:nvSpPr>
          <p:cNvPr id="10" name="Text Placeholder 9"/>
          <p:cNvSpPr>
            <a:spLocks noGrp="1"/>
          </p:cNvSpPr>
          <p:nvPr>
            <p:ph type="body" sz="quarter" idx="14"/>
          </p:nvPr>
        </p:nvSpPr>
        <p:spPr>
          <a:xfrm>
            <a:off x="6053327" y="1005841"/>
            <a:ext cx="3099816" cy="3553460"/>
          </a:xfrm>
          <a:solidFill>
            <a:schemeClr val="accent1"/>
          </a:solidFill>
        </p:spPr>
        <p:txBody>
          <a:bodyPr lIns="182880" tIns="91440" rIns="274320" bIns="91440" anchor="ctr" anchorCtr="0"/>
          <a:lstStyle>
            <a:lvl1pPr marL="0" indent="0" algn="l">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40" y="1280160"/>
            <a:ext cx="5689600"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spc="0" baseline="0"/>
            </a:lvl1pPr>
          </a:lstStyle>
          <a:p>
            <a:r>
              <a:rPr lang="en-US"/>
              <a:t>CLICK TO EDIT MASTER TITLE STYLE</a:t>
            </a:r>
          </a:p>
        </p:txBody>
      </p:sp>
    </p:spTree>
    <p:extLst>
      <p:ext uri="{BB962C8B-B14F-4D97-AF65-F5344CB8AC3E}">
        <p14:creationId xmlns:p14="http://schemas.microsoft.com/office/powerpoint/2010/main" val="4072334991"/>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akeaway (bottom)">
    <p:spTree>
      <p:nvGrpSpPr>
        <p:cNvPr id="1" name=""/>
        <p:cNvGrpSpPr/>
        <p:nvPr/>
      </p:nvGrpSpPr>
      <p:grpSpPr>
        <a:xfrm>
          <a:off x="0" y="0"/>
          <a:ext cx="0" cy="0"/>
          <a:chOff x="0" y="0"/>
          <a:chExt cx="0" cy="0"/>
        </a:xfrm>
      </p:grpSpPr>
      <p:sp>
        <p:nvSpPr>
          <p:cNvPr id="7" name="Rectangle 6"/>
          <p:cNvSpPr/>
          <p:nvPr/>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17">
              <a:defRPr/>
            </a:pPr>
            <a:endParaRPr lang="en-US" sz="521">
              <a:solidFill>
                <a:srgbClr val="FFFFFF"/>
              </a:solidFill>
            </a:endParaRPr>
          </a:p>
        </p:txBody>
      </p:sp>
      <p:sp>
        <p:nvSpPr>
          <p:cNvPr id="10" name="Text Placeholder 9"/>
          <p:cNvSpPr>
            <a:spLocks noGrp="1"/>
          </p:cNvSpPr>
          <p:nvPr>
            <p:ph type="body" sz="quarter" idx="14"/>
          </p:nvPr>
        </p:nvSpPr>
        <p:spPr>
          <a:xfrm>
            <a:off x="0" y="3908121"/>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40" y="1280160"/>
            <a:ext cx="8416925" cy="2424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40252106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ubtitle and Takeaway">
    <p:spTree>
      <p:nvGrpSpPr>
        <p:cNvPr id="1" name=""/>
        <p:cNvGrpSpPr/>
        <p:nvPr/>
      </p:nvGrpSpPr>
      <p:grpSpPr>
        <a:xfrm>
          <a:off x="0" y="0"/>
          <a:ext cx="0" cy="0"/>
          <a:chOff x="0" y="0"/>
          <a:chExt cx="0" cy="0"/>
        </a:xfrm>
      </p:grpSpPr>
      <p:sp>
        <p:nvSpPr>
          <p:cNvPr id="7" name="Rectangle 6"/>
          <p:cNvSpPr/>
          <p:nvPr/>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17">
              <a:defRPr/>
            </a:pPr>
            <a:endParaRPr lang="en-US" sz="521">
              <a:solidFill>
                <a:srgbClr val="FFFFFF"/>
              </a:solidFill>
            </a:endParaRPr>
          </a:p>
        </p:txBody>
      </p:sp>
      <p:sp>
        <p:nvSpPr>
          <p:cNvPr id="10" name="Text Placeholder 9"/>
          <p:cNvSpPr>
            <a:spLocks noGrp="1"/>
          </p:cNvSpPr>
          <p:nvPr>
            <p:ph type="body" sz="quarter" idx="14"/>
          </p:nvPr>
        </p:nvSpPr>
        <p:spPr>
          <a:xfrm>
            <a:off x="0" y="3908121"/>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8" name="Content Placeholder 3"/>
          <p:cNvSpPr>
            <a:spLocks noGrp="1"/>
          </p:cNvSpPr>
          <p:nvPr>
            <p:ph sz="quarter" idx="10"/>
          </p:nvPr>
        </p:nvSpPr>
        <p:spPr>
          <a:xfrm>
            <a:off x="363540" y="1554481"/>
            <a:ext cx="8416925" cy="2203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a:t>CLICK TO EDIT MASTER TITLE STYLE</a:t>
            </a:r>
          </a:p>
        </p:txBody>
      </p:sp>
      <p:sp>
        <p:nvSpPr>
          <p:cNvPr id="4" name="Text Placeholder 3"/>
          <p:cNvSpPr>
            <a:spLocks noGrp="1"/>
          </p:cNvSpPr>
          <p:nvPr>
            <p:ph type="body" sz="quarter" idx="15"/>
          </p:nvPr>
        </p:nvSpPr>
        <p:spPr>
          <a:xfrm>
            <a:off x="363540" y="1146176"/>
            <a:ext cx="8234362" cy="352425"/>
          </a:xfrm>
        </p:spPr>
        <p:txBody>
          <a:bodyPr/>
          <a:lstStyle>
            <a:lvl1pPr marL="0" indent="0">
              <a:buNone/>
              <a:defRPr sz="2400">
                <a:solidFill>
                  <a:schemeClr val="accent1"/>
                </a:solidFill>
                <a:latin typeface="+mj-lt"/>
              </a:defRPr>
            </a:lvl1pPr>
            <a:lvl2pPr marL="231764" indent="0">
              <a:buNone/>
              <a:defRPr sz="2400">
                <a:solidFill>
                  <a:schemeClr val="accent1"/>
                </a:solidFill>
                <a:latin typeface="+mj-lt"/>
              </a:defRPr>
            </a:lvl2pPr>
            <a:lvl3pPr marL="457178" indent="0">
              <a:buNone/>
              <a:defRPr sz="2400">
                <a:solidFill>
                  <a:schemeClr val="accent1"/>
                </a:solidFill>
                <a:latin typeface="+mj-lt"/>
              </a:defRPr>
            </a:lvl3pPr>
            <a:lvl4pPr marL="688941" indent="0">
              <a:buNone/>
              <a:defRPr sz="2400">
                <a:solidFill>
                  <a:schemeClr val="accent1"/>
                </a:solidFill>
                <a:latin typeface="+mj-lt"/>
              </a:defRPr>
            </a:lvl4pPr>
            <a:lvl5pPr marL="914355"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2811439795"/>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ntent and Takeaway (left)">
    <p:spTree>
      <p:nvGrpSpPr>
        <p:cNvPr id="1" name=""/>
        <p:cNvGrpSpPr/>
        <p:nvPr/>
      </p:nvGrpSpPr>
      <p:grpSpPr>
        <a:xfrm>
          <a:off x="0" y="0"/>
          <a:ext cx="0" cy="0"/>
          <a:chOff x="0" y="0"/>
          <a:chExt cx="0" cy="0"/>
        </a:xfrm>
      </p:grpSpPr>
      <p:sp>
        <p:nvSpPr>
          <p:cNvPr id="7" name="Rectangle 6"/>
          <p:cNvSpPr/>
          <p:nvPr/>
        </p:nvSpPr>
        <p:spPr>
          <a:xfrm>
            <a:off x="2589069" y="1007707"/>
            <a:ext cx="6554932"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defTabSz="582017">
              <a:defRPr/>
            </a:pPr>
            <a:endParaRPr lang="en-US" sz="521">
              <a:solidFill>
                <a:srgbClr val="FFFFFF"/>
              </a:solidFill>
            </a:endParaRPr>
          </a:p>
        </p:txBody>
      </p:sp>
      <p:sp>
        <p:nvSpPr>
          <p:cNvPr id="11" name="Text Placeholder 10"/>
          <p:cNvSpPr>
            <a:spLocks noGrp="1"/>
          </p:cNvSpPr>
          <p:nvPr>
            <p:ph type="body" sz="quarter" idx="16"/>
          </p:nvPr>
        </p:nvSpPr>
        <p:spPr>
          <a:xfrm>
            <a:off x="1" y="1007707"/>
            <a:ext cx="2556164" cy="3551594"/>
          </a:xfrm>
          <a:solidFill>
            <a:schemeClr val="accent1"/>
          </a:solidFill>
        </p:spPr>
        <p:txBody>
          <a:bodyPr lIns="274320" tIns="137160" rIns="91440" bIns="182880" anchor="ctr"/>
          <a:lstStyle>
            <a:lvl1pPr marL="0" indent="0" algn="l">
              <a:buClr>
                <a:schemeClr val="bg1"/>
              </a:buClr>
              <a:buNone/>
              <a:defRPr sz="2000">
                <a:solidFill>
                  <a:schemeClr val="bg1"/>
                </a:solidFill>
              </a:defRPr>
            </a:lvl1pPr>
            <a:lvl2pPr marL="169855" indent="0" algn="ctr">
              <a:buClr>
                <a:schemeClr val="bg1"/>
              </a:buClr>
              <a:buNone/>
              <a:defRPr>
                <a:solidFill>
                  <a:schemeClr val="bg1"/>
                </a:solidFill>
              </a:defRPr>
            </a:lvl2pPr>
            <a:lvl3pPr marL="344471" indent="0" algn="ctr">
              <a:buClr>
                <a:schemeClr val="bg1"/>
              </a:buClr>
              <a:buNone/>
              <a:defRPr>
                <a:solidFill>
                  <a:schemeClr val="bg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p:txBody>
      </p:sp>
      <p:sp>
        <p:nvSpPr>
          <p:cNvPr id="4" name="Content Placeholder 3"/>
          <p:cNvSpPr>
            <a:spLocks noGrp="1"/>
          </p:cNvSpPr>
          <p:nvPr>
            <p:ph sz="quarter" idx="17"/>
          </p:nvPr>
        </p:nvSpPr>
        <p:spPr>
          <a:xfrm>
            <a:off x="2699359" y="1554480"/>
            <a:ext cx="6081104" cy="2923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spc="0" baseline="0"/>
            </a:lvl1pPr>
          </a:lstStyle>
          <a:p>
            <a:r>
              <a:rPr lang="en-US"/>
              <a:t>CLICK TO EDIT MASTER TITLE STYLE</a:t>
            </a:r>
          </a:p>
        </p:txBody>
      </p:sp>
      <p:sp>
        <p:nvSpPr>
          <p:cNvPr id="5" name="Text Placeholder 4"/>
          <p:cNvSpPr>
            <a:spLocks noGrp="1"/>
          </p:cNvSpPr>
          <p:nvPr>
            <p:ph type="body" sz="quarter" idx="18"/>
          </p:nvPr>
        </p:nvSpPr>
        <p:spPr>
          <a:xfrm>
            <a:off x="2699361" y="1146176"/>
            <a:ext cx="6001729" cy="352425"/>
          </a:xfrm>
        </p:spPr>
        <p:txBody>
          <a:bodyPr/>
          <a:lstStyle>
            <a:lvl1pPr marL="0" indent="0">
              <a:buNone/>
              <a:defRPr sz="2400">
                <a:solidFill>
                  <a:schemeClr val="accent1"/>
                </a:solidFill>
                <a:latin typeface="+mj-lt"/>
              </a:defRPr>
            </a:lvl1pPr>
            <a:lvl2pPr marL="231764" indent="0">
              <a:buNone/>
              <a:defRPr sz="2400">
                <a:solidFill>
                  <a:schemeClr val="accent1"/>
                </a:solidFill>
                <a:latin typeface="+mj-lt"/>
              </a:defRPr>
            </a:lvl2pPr>
            <a:lvl3pPr marL="457178" indent="0">
              <a:buNone/>
              <a:defRPr sz="2400">
                <a:solidFill>
                  <a:schemeClr val="accent1"/>
                </a:solidFill>
                <a:latin typeface="+mj-lt"/>
              </a:defRPr>
            </a:lvl3pPr>
            <a:lvl4pPr marL="688941" indent="0">
              <a:buNone/>
              <a:defRPr sz="2400">
                <a:solidFill>
                  <a:schemeClr val="accent1"/>
                </a:solidFill>
                <a:latin typeface="+mj-lt"/>
              </a:defRPr>
            </a:lvl4pPr>
            <a:lvl5pPr marL="914355"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2917409173"/>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4613565" y="1007708"/>
            <a:ext cx="2244436" cy="3552663"/>
          </a:xfrm>
        </p:spPr>
        <p:txBody>
          <a:bodyPr/>
          <a:lstStyle/>
          <a:p>
            <a:r>
              <a:rPr lang="en-US"/>
              <a:t>Click icon to add picture</a:t>
            </a:r>
          </a:p>
        </p:txBody>
      </p:sp>
      <p:sp>
        <p:nvSpPr>
          <p:cNvPr id="6" name="Picture Placeholder 5"/>
          <p:cNvSpPr>
            <a:spLocks noGrp="1"/>
          </p:cNvSpPr>
          <p:nvPr>
            <p:ph type="pic" sz="quarter" idx="12"/>
          </p:nvPr>
        </p:nvSpPr>
        <p:spPr>
          <a:xfrm>
            <a:off x="1" y="2833070"/>
            <a:ext cx="2265218" cy="1727301"/>
          </a:xfrm>
        </p:spPr>
        <p:txBody>
          <a:bodyPr/>
          <a:lstStyle/>
          <a:p>
            <a:r>
              <a:rPr lang="en-US"/>
              <a:t>Click icon to add picture</a:t>
            </a:r>
          </a:p>
        </p:txBody>
      </p:sp>
      <p:sp>
        <p:nvSpPr>
          <p:cNvPr id="8" name="Picture Placeholder 7"/>
          <p:cNvSpPr>
            <a:spLocks noGrp="1"/>
          </p:cNvSpPr>
          <p:nvPr>
            <p:ph type="pic" sz="quarter" idx="13"/>
          </p:nvPr>
        </p:nvSpPr>
        <p:spPr>
          <a:xfrm>
            <a:off x="0" y="1007707"/>
            <a:ext cx="4572000" cy="1784480"/>
          </a:xfrm>
        </p:spPr>
        <p:txBody>
          <a:bodyPr/>
          <a:lstStyle/>
          <a:p>
            <a:r>
              <a:rPr lang="en-US"/>
              <a:t>Click icon to add picture</a:t>
            </a:r>
          </a:p>
        </p:txBody>
      </p:sp>
      <p:sp>
        <p:nvSpPr>
          <p:cNvPr id="10" name="Picture Placeholder 9"/>
          <p:cNvSpPr>
            <a:spLocks noGrp="1"/>
          </p:cNvSpPr>
          <p:nvPr>
            <p:ph type="pic" sz="quarter" idx="14"/>
          </p:nvPr>
        </p:nvSpPr>
        <p:spPr>
          <a:xfrm>
            <a:off x="6891543" y="2833069"/>
            <a:ext cx="2244436" cy="1726232"/>
          </a:xfrm>
        </p:spPr>
        <p:txBody>
          <a:bodyPr/>
          <a:lstStyle/>
          <a:p>
            <a:r>
              <a:rPr lang="en-US"/>
              <a:t>Click icon to add picture</a:t>
            </a:r>
          </a:p>
        </p:txBody>
      </p:sp>
      <p:sp>
        <p:nvSpPr>
          <p:cNvPr id="12" name="Picture Placeholder 11"/>
          <p:cNvSpPr>
            <a:spLocks noGrp="1"/>
          </p:cNvSpPr>
          <p:nvPr>
            <p:ph type="pic" sz="quarter" idx="15"/>
          </p:nvPr>
        </p:nvSpPr>
        <p:spPr>
          <a:xfrm>
            <a:off x="6889722" y="1007707"/>
            <a:ext cx="2244436" cy="1784480"/>
          </a:xfrm>
        </p:spPr>
        <p:txBody>
          <a:bodyPr/>
          <a:lstStyle/>
          <a:p>
            <a:r>
              <a:rPr lang="en-US"/>
              <a:t>Click icon to add picture</a:t>
            </a:r>
          </a:p>
        </p:txBody>
      </p:sp>
      <p:sp>
        <p:nvSpPr>
          <p:cNvPr id="16" name="Picture Placeholder 15"/>
          <p:cNvSpPr>
            <a:spLocks noGrp="1"/>
          </p:cNvSpPr>
          <p:nvPr>
            <p:ph type="pic" sz="quarter" idx="17"/>
          </p:nvPr>
        </p:nvSpPr>
        <p:spPr>
          <a:xfrm>
            <a:off x="2306782" y="2833069"/>
            <a:ext cx="2265218" cy="1726232"/>
          </a:xfrm>
        </p:spPr>
        <p:txBody>
          <a:bodyPr/>
          <a:lstStyle/>
          <a:p>
            <a:r>
              <a:rPr lang="en-US"/>
              <a:t>Click icon to add picture</a:t>
            </a:r>
          </a:p>
        </p:txBody>
      </p:sp>
      <p:sp>
        <p:nvSpPr>
          <p:cNvPr id="2" name="Title 1"/>
          <p:cNvSpPr>
            <a:spLocks noGrp="1"/>
          </p:cNvSpPr>
          <p:nvPr>
            <p:ph type="title" hasCustomPrompt="1"/>
          </p:nvPr>
        </p:nvSpPr>
        <p:spPr/>
        <p:txBody>
          <a:bodyPr/>
          <a:lstStyle>
            <a:lvl1pPr>
              <a:defRPr baseline="0"/>
            </a:lvl1pPr>
          </a:lstStyle>
          <a:p>
            <a:r>
              <a:rPr lang="en-US"/>
              <a:t>CLICK TO EDIT MASTER TITLE STYLE</a:t>
            </a:r>
          </a:p>
        </p:txBody>
      </p:sp>
    </p:spTree>
    <p:extLst>
      <p:ext uri="{BB962C8B-B14F-4D97-AF65-F5344CB8AC3E}">
        <p14:creationId xmlns:p14="http://schemas.microsoft.com/office/powerpoint/2010/main" val="88191654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ingle Photo">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007707"/>
            <a:ext cx="9144000" cy="3551594"/>
          </a:xfrm>
        </p:spPr>
        <p:txBody>
          <a:bodyPr lIns="0" tIns="0" rIns="0" bIns="0"/>
          <a:lstStyle/>
          <a:p>
            <a:r>
              <a:rPr lang="en-US"/>
              <a:t>Click icon to add picture</a:t>
            </a:r>
          </a:p>
        </p:txBody>
      </p:sp>
      <p:sp>
        <p:nvSpPr>
          <p:cNvPr id="2" name="Title 1"/>
          <p:cNvSpPr>
            <a:spLocks noGrp="1"/>
          </p:cNvSpPr>
          <p:nvPr>
            <p:ph type="title" hasCustomPrompt="1"/>
          </p:nvPr>
        </p:nvSpPr>
        <p:spPr/>
        <p:txBody>
          <a:bodyPr/>
          <a:lstStyle>
            <a:lvl1pPr>
              <a:defRPr spc="0" baseline="0"/>
            </a:lvl1pPr>
          </a:lstStyle>
          <a:p>
            <a:r>
              <a:rPr lang="en-US"/>
              <a:t>CLICK TO EDIT MASTER TITLE STYLE</a:t>
            </a:r>
          </a:p>
        </p:txBody>
      </p:sp>
    </p:spTree>
    <p:extLst>
      <p:ext uri="{BB962C8B-B14F-4D97-AF65-F5344CB8AC3E}">
        <p14:creationId xmlns:p14="http://schemas.microsoft.com/office/powerpoint/2010/main" val="169982925"/>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wo Photo w/Label">
    <p:spTree>
      <p:nvGrpSpPr>
        <p:cNvPr id="1" name=""/>
        <p:cNvGrpSpPr/>
        <p:nvPr/>
      </p:nvGrpSpPr>
      <p:grpSpPr>
        <a:xfrm>
          <a:off x="0" y="0"/>
          <a:ext cx="0" cy="0"/>
          <a:chOff x="0" y="0"/>
          <a:chExt cx="0" cy="0"/>
        </a:xfrm>
      </p:grpSpPr>
      <p:sp>
        <p:nvSpPr>
          <p:cNvPr id="7" name="Rectangle 6"/>
          <p:cNvSpPr/>
          <p:nvPr/>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17">
              <a:defRPr/>
            </a:pPr>
            <a:endParaRPr lang="en-US" sz="521">
              <a:solidFill>
                <a:srgbClr val="FFFFFF"/>
              </a:solidFill>
            </a:endParaRPr>
          </a:p>
        </p:txBody>
      </p:sp>
      <p:sp>
        <p:nvSpPr>
          <p:cNvPr id="8" name="Picture Placeholder 7"/>
          <p:cNvSpPr>
            <a:spLocks noGrp="1"/>
          </p:cNvSpPr>
          <p:nvPr>
            <p:ph type="pic" sz="quarter" idx="14"/>
          </p:nvPr>
        </p:nvSpPr>
        <p:spPr>
          <a:xfrm>
            <a:off x="1739034" y="1173689"/>
            <a:ext cx="2763982" cy="2561253"/>
          </a:xfrm>
        </p:spPr>
        <p:txBody>
          <a:bodyPr/>
          <a:lstStyle/>
          <a:p>
            <a:r>
              <a:rPr lang="en-US"/>
              <a:t>Click icon to add picture</a:t>
            </a:r>
          </a:p>
        </p:txBody>
      </p:sp>
      <p:sp>
        <p:nvSpPr>
          <p:cNvPr id="11" name="Picture Placeholder 10"/>
          <p:cNvSpPr>
            <a:spLocks noGrp="1"/>
          </p:cNvSpPr>
          <p:nvPr>
            <p:ph type="pic" sz="quarter" idx="15"/>
          </p:nvPr>
        </p:nvSpPr>
        <p:spPr>
          <a:xfrm>
            <a:off x="4655127" y="1173689"/>
            <a:ext cx="2763982" cy="2561253"/>
          </a:xfrm>
        </p:spPr>
        <p:txBody>
          <a:bodyPr/>
          <a:lstStyle/>
          <a:p>
            <a:r>
              <a:rPr lang="en-US"/>
              <a:t>Click icon to add picture</a:t>
            </a:r>
          </a:p>
        </p:txBody>
      </p:sp>
      <p:sp>
        <p:nvSpPr>
          <p:cNvPr id="13" name="Text Placeholder 12"/>
          <p:cNvSpPr>
            <a:spLocks noGrp="1"/>
          </p:cNvSpPr>
          <p:nvPr>
            <p:ph type="body" sz="quarter" idx="16"/>
          </p:nvPr>
        </p:nvSpPr>
        <p:spPr>
          <a:xfrm>
            <a:off x="1739036" y="3734944"/>
            <a:ext cx="2763693" cy="671804"/>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14" name="Text Placeholder 12"/>
          <p:cNvSpPr>
            <a:spLocks noGrp="1"/>
          </p:cNvSpPr>
          <p:nvPr>
            <p:ph type="body" sz="quarter" idx="17"/>
          </p:nvPr>
        </p:nvSpPr>
        <p:spPr>
          <a:xfrm>
            <a:off x="4655417" y="3734944"/>
            <a:ext cx="2763693" cy="671804"/>
          </a:xfrm>
          <a:solidFill>
            <a:schemeClr val="accent1"/>
          </a:solidFill>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141462425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wo Photos and Takeawa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2" y="1007707"/>
            <a:ext cx="3034145" cy="3551594"/>
          </a:xfrm>
        </p:spPr>
        <p:txBody>
          <a:bodyPr/>
          <a:lstStyle/>
          <a:p>
            <a:r>
              <a:rPr lang="en-US"/>
              <a:t>Click icon to add picture</a:t>
            </a:r>
          </a:p>
        </p:txBody>
      </p:sp>
      <p:sp>
        <p:nvSpPr>
          <p:cNvPr id="12" name="Picture Placeholder 7"/>
          <p:cNvSpPr>
            <a:spLocks noGrp="1"/>
          </p:cNvSpPr>
          <p:nvPr>
            <p:ph type="pic" sz="quarter" idx="15"/>
          </p:nvPr>
        </p:nvSpPr>
        <p:spPr>
          <a:xfrm>
            <a:off x="6109857" y="1007707"/>
            <a:ext cx="3034145" cy="3551594"/>
          </a:xfrm>
        </p:spPr>
        <p:txBody>
          <a:bodyPr/>
          <a:lstStyle/>
          <a:p>
            <a:r>
              <a:rPr lang="en-US"/>
              <a:t>Click icon to add picture</a:t>
            </a:r>
          </a:p>
        </p:txBody>
      </p:sp>
      <p:sp>
        <p:nvSpPr>
          <p:cNvPr id="9" name="Text Placeholder 8"/>
          <p:cNvSpPr>
            <a:spLocks noGrp="1"/>
          </p:cNvSpPr>
          <p:nvPr>
            <p:ph type="body" sz="quarter" idx="16"/>
          </p:nvPr>
        </p:nvSpPr>
        <p:spPr>
          <a:xfrm>
            <a:off x="3063240" y="1005841"/>
            <a:ext cx="3017520" cy="3553460"/>
          </a:xfrm>
          <a:solidFill>
            <a:schemeClr val="accent1"/>
          </a:solidFill>
        </p:spPr>
        <p:txBody>
          <a:bodyPr lIns="182880" tIns="182880" rIns="182880" bIns="182880" anchor="ctr" anchorCtr="0"/>
          <a:lstStyle>
            <a:lvl1pPr marL="0" indent="0" algn="l">
              <a:spcBef>
                <a:spcPts val="545"/>
              </a:spcBef>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263432059"/>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Photo and Content (right)">
    <p:spTree>
      <p:nvGrpSpPr>
        <p:cNvPr id="1" name=""/>
        <p:cNvGrpSpPr/>
        <p:nvPr/>
      </p:nvGrpSpPr>
      <p:grpSpPr>
        <a:xfrm>
          <a:off x="0" y="0"/>
          <a:ext cx="0" cy="0"/>
          <a:chOff x="0" y="0"/>
          <a:chExt cx="0" cy="0"/>
        </a:xfrm>
      </p:grpSpPr>
      <p:sp>
        <p:nvSpPr>
          <p:cNvPr id="7" name="Rectangle 6"/>
          <p:cNvSpPr/>
          <p:nvPr/>
        </p:nvSpPr>
        <p:spPr>
          <a:xfrm>
            <a:off x="1" y="1007707"/>
            <a:ext cx="600445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17">
              <a:defRPr/>
            </a:pPr>
            <a:endParaRPr lang="en-US" sz="521">
              <a:solidFill>
                <a:srgbClr val="FFFFFF"/>
              </a:solidFill>
            </a:endParaRPr>
          </a:p>
        </p:txBody>
      </p:sp>
      <p:sp>
        <p:nvSpPr>
          <p:cNvPr id="8" name="Picture Placeholder 7"/>
          <p:cNvSpPr>
            <a:spLocks noGrp="1"/>
          </p:cNvSpPr>
          <p:nvPr>
            <p:ph type="pic" sz="quarter" idx="14"/>
          </p:nvPr>
        </p:nvSpPr>
        <p:spPr>
          <a:xfrm>
            <a:off x="6048301" y="1007417"/>
            <a:ext cx="3096491" cy="2863127"/>
          </a:xfrm>
        </p:spPr>
        <p:txBody>
          <a:bodyPr/>
          <a:lstStyle/>
          <a:p>
            <a:r>
              <a:rPr lang="en-US"/>
              <a:t>Click icon to add picture</a:t>
            </a:r>
          </a:p>
        </p:txBody>
      </p:sp>
      <p:sp>
        <p:nvSpPr>
          <p:cNvPr id="10" name="Text Placeholder 12"/>
          <p:cNvSpPr>
            <a:spLocks noGrp="1"/>
          </p:cNvSpPr>
          <p:nvPr>
            <p:ph type="body" sz="quarter" idx="16"/>
          </p:nvPr>
        </p:nvSpPr>
        <p:spPr>
          <a:xfrm>
            <a:off x="6048299" y="3870544"/>
            <a:ext cx="3096096" cy="688759"/>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63539" y="1280162"/>
            <a:ext cx="5640921" cy="3172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286515258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hoto and Content (left)">
    <p:spTree>
      <p:nvGrpSpPr>
        <p:cNvPr id="1" name=""/>
        <p:cNvGrpSpPr/>
        <p:nvPr/>
      </p:nvGrpSpPr>
      <p:grpSpPr>
        <a:xfrm>
          <a:off x="0" y="0"/>
          <a:ext cx="0" cy="0"/>
          <a:chOff x="0" y="0"/>
          <a:chExt cx="0" cy="0"/>
        </a:xfrm>
      </p:grpSpPr>
      <p:sp>
        <p:nvSpPr>
          <p:cNvPr id="7" name="Rectangle 6"/>
          <p:cNvSpPr/>
          <p:nvPr/>
        </p:nvSpPr>
        <p:spPr>
          <a:xfrm>
            <a:off x="3140023" y="1007707"/>
            <a:ext cx="600397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17">
              <a:defRPr/>
            </a:pPr>
            <a:endParaRPr lang="en-US" sz="521">
              <a:solidFill>
                <a:srgbClr val="FFFFFF"/>
              </a:solidFill>
            </a:endParaRPr>
          </a:p>
        </p:txBody>
      </p:sp>
      <p:sp>
        <p:nvSpPr>
          <p:cNvPr id="8" name="Picture Placeholder 7"/>
          <p:cNvSpPr>
            <a:spLocks noGrp="1"/>
          </p:cNvSpPr>
          <p:nvPr>
            <p:ph type="pic" sz="quarter" idx="14"/>
          </p:nvPr>
        </p:nvSpPr>
        <p:spPr>
          <a:xfrm>
            <a:off x="-308" y="1007417"/>
            <a:ext cx="3096491" cy="2866085"/>
          </a:xfrm>
        </p:spPr>
        <p:txBody>
          <a:bodyPr/>
          <a:lstStyle/>
          <a:p>
            <a:r>
              <a:rPr lang="en-US"/>
              <a:t>Click icon to add picture</a:t>
            </a:r>
          </a:p>
        </p:txBody>
      </p:sp>
      <p:sp>
        <p:nvSpPr>
          <p:cNvPr id="10" name="Text Placeholder 12"/>
          <p:cNvSpPr>
            <a:spLocks noGrp="1"/>
          </p:cNvSpPr>
          <p:nvPr>
            <p:ph type="body" sz="quarter" idx="16"/>
          </p:nvPr>
        </p:nvSpPr>
        <p:spPr>
          <a:xfrm>
            <a:off x="-310" y="3873500"/>
            <a:ext cx="3096096" cy="685800"/>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225453" y="1280162"/>
            <a:ext cx="5555011" cy="3222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77634784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Panel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3121045" y="1007706"/>
            <a:ext cx="2909455" cy="3551595"/>
          </a:xfrm>
        </p:spPr>
        <p:txBody>
          <a:bodyPr/>
          <a:lstStyle/>
          <a:p>
            <a:r>
              <a:rPr lang="en-US"/>
              <a:t>Click icon to add picture</a:t>
            </a:r>
          </a:p>
        </p:txBody>
      </p:sp>
      <p:sp>
        <p:nvSpPr>
          <p:cNvPr id="13" name="Picture Placeholder 12"/>
          <p:cNvSpPr>
            <a:spLocks noGrp="1"/>
          </p:cNvSpPr>
          <p:nvPr>
            <p:ph type="pic" sz="quarter" idx="14"/>
          </p:nvPr>
        </p:nvSpPr>
        <p:spPr>
          <a:xfrm>
            <a:off x="6066254" y="1007706"/>
            <a:ext cx="3075709" cy="3551595"/>
          </a:xfrm>
        </p:spPr>
        <p:txBody>
          <a:bodyPr/>
          <a:lstStyle/>
          <a:p>
            <a:r>
              <a:rPr lang="en-US"/>
              <a:t>Click icon to add picture</a:t>
            </a:r>
          </a:p>
        </p:txBody>
      </p:sp>
      <p:sp>
        <p:nvSpPr>
          <p:cNvPr id="6" name="Picture Placeholder 5"/>
          <p:cNvSpPr>
            <a:spLocks noGrp="1"/>
          </p:cNvSpPr>
          <p:nvPr>
            <p:ph type="pic" sz="quarter" idx="15"/>
          </p:nvPr>
        </p:nvSpPr>
        <p:spPr>
          <a:xfrm>
            <a:off x="2" y="1007706"/>
            <a:ext cx="3075709" cy="3551595"/>
          </a:xfrm>
        </p:spPr>
        <p:txBody>
          <a:bodyPr/>
          <a:lstStyle/>
          <a:p>
            <a:r>
              <a:rPr lang="en-US"/>
              <a:t>Click icon to add picture</a:t>
            </a:r>
          </a:p>
        </p:txBody>
      </p:sp>
      <p:sp>
        <p:nvSpPr>
          <p:cNvPr id="2" name="Title 1"/>
          <p:cNvSpPr>
            <a:spLocks noGrp="1"/>
          </p:cNvSpPr>
          <p:nvPr>
            <p:ph type="title" hasCustomPrompt="1"/>
          </p:nvPr>
        </p:nvSpPr>
        <p:spPr>
          <a:xfrm>
            <a:off x="363539" y="440247"/>
            <a:ext cx="8416925" cy="492443"/>
          </a:xfrm>
          <a:prstGeom prst="rect">
            <a:avLst/>
          </a:prstGeom>
        </p:spPr>
        <p:txBody>
          <a:bodyPr vert="horz" wrap="square" lIns="91440" tIns="45720" rIns="91440" bIns="45720" anchor="b" anchorCtr="0">
            <a:spAutoFit/>
          </a:bodyPr>
          <a:lstStyle>
            <a:lvl1pPr algn="l">
              <a:lnSpc>
                <a:spcPct val="100000"/>
              </a:lnSpc>
              <a:defRPr lang="en-US" sz="2600" b="1" kern="1200" spc="0" baseline="0" dirty="0">
                <a:solidFill>
                  <a:schemeClr val="accent1"/>
                </a:solidFill>
                <a:latin typeface="Calibri" panose="020F0502020204030204" pitchFamily="34" charset="0"/>
                <a:ea typeface="+mj-ea"/>
                <a:cs typeface="+mj-cs"/>
              </a:defRPr>
            </a:lvl1pPr>
          </a:lstStyle>
          <a:p>
            <a:r>
              <a:rPr lang="en-US"/>
              <a:t>CLICK TO EDIT MASTER TITLE STYLE</a:t>
            </a:r>
          </a:p>
        </p:txBody>
      </p:sp>
    </p:spTree>
    <p:extLst>
      <p:ext uri="{BB962C8B-B14F-4D97-AF65-F5344CB8AC3E}">
        <p14:creationId xmlns:p14="http://schemas.microsoft.com/office/powerpoint/2010/main" val="8542206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2923610384"/>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51477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63539" y="609444"/>
            <a:ext cx="8416925" cy="323165"/>
          </a:xfrm>
        </p:spPr>
        <p:txBody>
          <a:bodyPr lIns="0" tIns="0" rIns="0" bIns="0"/>
          <a:lstStyle>
            <a:lvl1pPr>
              <a:defRPr sz="2100" b="1" i="0">
                <a:solidFill>
                  <a:srgbClr val="0062C3"/>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70543B8-56C0-4F02-9AEE-20BFD72575E4}" type="datetime1">
              <a:rPr lang="en-US" smtClean="0"/>
              <a:t>12/22/2022</a:t>
            </a:fld>
            <a:endParaRPr lang="en-US"/>
          </a:p>
        </p:txBody>
      </p:sp>
      <p:sp>
        <p:nvSpPr>
          <p:cNvPr id="6" name="Holder 6"/>
          <p:cNvSpPr>
            <a:spLocks noGrp="1"/>
          </p:cNvSpPr>
          <p:nvPr>
            <p:ph type="sldNum" sz="quarter" idx="7"/>
          </p:nvPr>
        </p:nvSpPr>
        <p:spPr/>
        <p:txBody>
          <a:bodyPr lIns="0" tIns="0" rIns="0" bIns="0"/>
          <a:lstStyle>
            <a:lvl1pPr>
              <a:defRPr sz="900" b="0" i="0">
                <a:solidFill>
                  <a:srgbClr val="888888"/>
                </a:solidFill>
                <a:latin typeface="Calibri"/>
                <a:cs typeface="Calibri"/>
              </a:defRPr>
            </a:lvl1pPr>
          </a:lstStyle>
          <a:p>
            <a:pPr marL="28575">
              <a:lnSpc>
                <a:spcPts val="956"/>
              </a:lnSpc>
            </a:pPr>
            <a:fld id="{81D60167-4931-47E6-BA6A-407CBD079E47}" type="slidenum">
              <a:rPr lang="de-AT" smtClean="0"/>
              <a:pPr marL="28575">
                <a:lnSpc>
                  <a:spcPts val="956"/>
                </a:lnSpc>
              </a:pPr>
              <a:t>‹#›</a:t>
            </a:fld>
            <a:endParaRPr lang="de-AT"/>
          </a:p>
        </p:txBody>
      </p:sp>
    </p:spTree>
    <p:extLst>
      <p:ext uri="{BB962C8B-B14F-4D97-AF65-F5344CB8AC3E}">
        <p14:creationId xmlns:p14="http://schemas.microsoft.com/office/powerpoint/2010/main" val="28478787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0" y="2091482"/>
            <a:ext cx="8388424" cy="461665"/>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378"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281613" name="Rectangle 13"/>
          <p:cNvSpPr>
            <a:spLocks noGrp="1" noChangeArrowheads="1"/>
          </p:cNvSpPr>
          <p:nvPr>
            <p:ph type="ctrTitle"/>
          </p:nvPr>
        </p:nvSpPr>
        <p:spPr>
          <a:xfrm>
            <a:off x="396000" y="1681162"/>
            <a:ext cx="8116888" cy="1282304"/>
          </a:xfrm>
        </p:spPr>
        <p:txBody>
          <a:bodyPr anchor="ctr"/>
          <a:lstStyle>
            <a:lvl1pPr>
              <a:spcBef>
                <a:spcPct val="20000"/>
              </a:spcBef>
              <a:defRPr sz="2800">
                <a:solidFill>
                  <a:schemeClr val="bg1"/>
                </a:solidFill>
              </a:defRPr>
            </a:lvl1pPr>
          </a:lstStyle>
          <a:p>
            <a:r>
              <a:rPr lang="en-US"/>
              <a:t>Click to edit Master title style</a:t>
            </a:r>
          </a:p>
        </p:txBody>
      </p:sp>
      <p:sp>
        <p:nvSpPr>
          <p:cNvPr id="281614" name="Rectangle 14"/>
          <p:cNvSpPr>
            <a:spLocks noGrp="1" noChangeArrowheads="1"/>
          </p:cNvSpPr>
          <p:nvPr>
            <p:ph type="subTitle" idx="1"/>
          </p:nvPr>
        </p:nvSpPr>
        <p:spPr>
          <a:xfrm>
            <a:off x="396000" y="3427811"/>
            <a:ext cx="8116888" cy="790575"/>
          </a:xfrm>
          <a:ln/>
        </p:spPr>
        <p:txBody>
          <a:bodyPr/>
          <a:lstStyle>
            <a:lvl1pPr marL="0" indent="0">
              <a:lnSpc>
                <a:spcPct val="115000"/>
              </a:lnSpc>
              <a:spcBef>
                <a:spcPct val="35000"/>
              </a:spcBef>
              <a:buFontTx/>
              <a:buNone/>
              <a:defRPr sz="1500">
                <a:solidFill>
                  <a:schemeClr val="accent4"/>
                </a:solidFill>
              </a:defRPr>
            </a:lvl1pPr>
          </a:lstStyle>
          <a:p>
            <a:r>
              <a:rPr lang="en-US"/>
              <a:t>Click to edit Master subtitle style</a:t>
            </a:r>
          </a:p>
        </p:txBody>
      </p:sp>
      <p:sp>
        <p:nvSpPr>
          <p:cNvPr id="9" name="Rectangle 8"/>
          <p:cNvSpPr/>
          <p:nvPr userDrawn="1"/>
        </p:nvSpPr>
        <p:spPr bwMode="auto">
          <a:xfrm>
            <a:off x="8495928" y="2091482"/>
            <a:ext cx="648072" cy="461665"/>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378"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pic>
        <p:nvPicPr>
          <p:cNvPr id="10" name="Picture 9">
            <a:extLst>
              <a:ext uri="{FF2B5EF4-FFF2-40B4-BE49-F238E27FC236}">
                <a16:creationId xmlns:a16="http://schemas.microsoft.com/office/drawing/2014/main" id="{A8ECCBBA-DD8F-4093-9C1F-07F5AD3485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17590" y="537957"/>
            <a:ext cx="2628501" cy="700698"/>
          </a:xfrm>
          <a:prstGeom prst="rect">
            <a:avLst/>
          </a:prstGeom>
        </p:spPr>
      </p:pic>
    </p:spTree>
    <p:extLst>
      <p:ext uri="{BB962C8B-B14F-4D97-AF65-F5344CB8AC3E}">
        <p14:creationId xmlns:p14="http://schemas.microsoft.com/office/powerpoint/2010/main" val="2996509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1_Section Slide">
    <p:bg>
      <p:bgPr>
        <a:solidFill>
          <a:schemeClr val="accent1">
            <a:alpha val="20000"/>
          </a:schemeClr>
        </a:solidFill>
        <a:effectLst/>
      </p:bgPr>
    </p:bg>
    <p:spTree>
      <p:nvGrpSpPr>
        <p:cNvPr id="1" name=""/>
        <p:cNvGrpSpPr/>
        <p:nvPr/>
      </p:nvGrpSpPr>
      <p:grpSpPr>
        <a:xfrm>
          <a:off x="0" y="0"/>
          <a:ext cx="0" cy="0"/>
          <a:chOff x="0" y="0"/>
          <a:chExt cx="0" cy="0"/>
        </a:xfrm>
      </p:grpSpPr>
      <p:sp>
        <p:nvSpPr>
          <p:cNvPr id="10" name="Rectangle 9"/>
          <p:cNvSpPr/>
          <p:nvPr userDrawn="1"/>
        </p:nvSpPr>
        <p:spPr bwMode="auto">
          <a:xfrm>
            <a:off x="0" y="1546843"/>
            <a:ext cx="6924444" cy="15448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378"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9" name="Rectangle 8"/>
          <p:cNvSpPr/>
          <p:nvPr userDrawn="1"/>
        </p:nvSpPr>
        <p:spPr bwMode="auto">
          <a:xfrm>
            <a:off x="7008363" y="1546843"/>
            <a:ext cx="1224136" cy="1544801"/>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378"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281613" name="Rectangle 13"/>
          <p:cNvSpPr>
            <a:spLocks noGrp="1" noChangeArrowheads="1"/>
          </p:cNvSpPr>
          <p:nvPr>
            <p:ph type="ctrTitle"/>
          </p:nvPr>
        </p:nvSpPr>
        <p:spPr>
          <a:xfrm>
            <a:off x="107504" y="1546842"/>
            <a:ext cx="6696744" cy="1544801"/>
          </a:xfrm>
          <a:noFill/>
          <a:ln>
            <a:noFill/>
          </a:ln>
        </p:spPr>
        <p:txBody>
          <a:bodyPr anchor="ctr"/>
          <a:lstStyle>
            <a:lvl1pPr>
              <a:spcBef>
                <a:spcPct val="20000"/>
              </a:spcBef>
              <a:defRPr sz="2400">
                <a:solidFill>
                  <a:schemeClr val="accent4"/>
                </a:solidFill>
              </a:defRPr>
            </a:lvl1pPr>
          </a:lstStyle>
          <a:p>
            <a:r>
              <a:rPr lang="en-US"/>
              <a:t>Click to edit Master title style</a:t>
            </a:r>
          </a:p>
        </p:txBody>
      </p:sp>
      <p:sp>
        <p:nvSpPr>
          <p:cNvPr id="281614" name="Rectangle 14"/>
          <p:cNvSpPr>
            <a:spLocks noGrp="1" noChangeArrowheads="1"/>
          </p:cNvSpPr>
          <p:nvPr>
            <p:ph type="subTitle" idx="1"/>
          </p:nvPr>
        </p:nvSpPr>
        <p:spPr>
          <a:xfrm>
            <a:off x="106827" y="3427811"/>
            <a:ext cx="8116888" cy="790575"/>
          </a:xfrm>
          <a:ln/>
        </p:spPr>
        <p:txBody>
          <a:bodyPr/>
          <a:lstStyle>
            <a:lvl1pPr marL="0" indent="0">
              <a:lnSpc>
                <a:spcPct val="115000"/>
              </a:lnSpc>
              <a:spcBef>
                <a:spcPct val="35000"/>
              </a:spcBef>
              <a:buFontTx/>
              <a:buNone/>
              <a:defRPr sz="1500">
                <a:solidFill>
                  <a:schemeClr val="bg1"/>
                </a:solidFill>
              </a:defRPr>
            </a:lvl1pPr>
          </a:lstStyle>
          <a:p>
            <a:r>
              <a:rPr lang="en-US"/>
              <a:t>Click to edit Master subtitle style</a:t>
            </a:r>
          </a:p>
        </p:txBody>
      </p:sp>
      <p:pic>
        <p:nvPicPr>
          <p:cNvPr id="281634" name="Picture 34" descr="AmgenTaglineBlue CMYK"/>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bwMode="auto">
          <a:xfrm>
            <a:off x="5582486" y="528509"/>
            <a:ext cx="3226324" cy="593802"/>
          </a:xfrm>
          <a:prstGeom prst="rect">
            <a:avLst/>
          </a:prstGeom>
        </p:spPr>
      </p:pic>
      <p:sp>
        <p:nvSpPr>
          <p:cNvPr id="8" name="Rectangle 7"/>
          <p:cNvSpPr/>
          <p:nvPr userDrawn="1"/>
        </p:nvSpPr>
        <p:spPr bwMode="auto">
          <a:xfrm>
            <a:off x="8316417" y="1546844"/>
            <a:ext cx="827584" cy="1544801"/>
          </a:xfrm>
          <a:prstGeom prst="rect">
            <a:avLst/>
          </a:prstGeom>
          <a:solidFill>
            <a:schemeClr val="accent1">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378"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287913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000" y="2"/>
            <a:ext cx="8402400" cy="832247"/>
          </a:xfrm>
        </p:spPr>
        <p:txBody>
          <a:bodyPr lIns="90000"/>
          <a:lstStyle>
            <a:lvl1pPr>
              <a:defRPr sz="2400"/>
            </a:lvl1pPr>
          </a:lstStyle>
          <a:p>
            <a:r>
              <a:rPr lang="en-US"/>
              <a:t>Click to edit Master title style</a:t>
            </a:r>
          </a:p>
        </p:txBody>
      </p:sp>
      <p:sp>
        <p:nvSpPr>
          <p:cNvPr id="3" name="Content Placeholder 2"/>
          <p:cNvSpPr>
            <a:spLocks noGrp="1"/>
          </p:cNvSpPr>
          <p:nvPr>
            <p:ph idx="1"/>
          </p:nvPr>
        </p:nvSpPr>
        <p:spPr>
          <a:xfrm>
            <a:off x="396000" y="987574"/>
            <a:ext cx="8402400" cy="3470126"/>
          </a:xfrm>
        </p:spPr>
        <p:txBody>
          <a:bodyPr/>
          <a:lstStyle>
            <a:lvl2pPr marL="628634" indent="-285743">
              <a:buFont typeface="Arial" panose="020B0604020202020204" pitchFamily="34" charset="0"/>
              <a:buChar char="•"/>
              <a:defRPr/>
            </a:lvl2pPr>
            <a:lvl3pPr marL="971526" indent="-285743">
              <a:buFont typeface="Arial" panose="020B0604020202020204" pitchFamily="34" charset="0"/>
              <a:buChar char="-"/>
              <a:defRPr/>
            </a:lvl3pPr>
            <a:lvl5pPr marL="1543012" indent="-171446">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990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5" orient="horz" pos="674">
          <p15:clr>
            <a:srgbClr val="FBAE40"/>
          </p15:clr>
        </p15:guide>
        <p15:guide id="6" orient="horz" pos="2992">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Tree>
    <p:extLst>
      <p:ext uri="{BB962C8B-B14F-4D97-AF65-F5344CB8AC3E}">
        <p14:creationId xmlns:p14="http://schemas.microsoft.com/office/powerpoint/2010/main" val="1837237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Section-Break Title Slide">
    <p:spTree>
      <p:nvGrpSpPr>
        <p:cNvPr id="1" name=""/>
        <p:cNvGrpSpPr/>
        <p:nvPr/>
      </p:nvGrpSpPr>
      <p:grpSpPr>
        <a:xfrm>
          <a:off x="0" y="0"/>
          <a:ext cx="0" cy="0"/>
          <a:chOff x="0" y="0"/>
          <a:chExt cx="0" cy="0"/>
        </a:xfrm>
      </p:grpSpPr>
      <p:sp>
        <p:nvSpPr>
          <p:cNvPr id="281613" name="Rectangle 13"/>
          <p:cNvSpPr>
            <a:spLocks noGrp="1" noChangeArrowheads="1"/>
          </p:cNvSpPr>
          <p:nvPr>
            <p:ph type="ctrTitle"/>
          </p:nvPr>
        </p:nvSpPr>
        <p:spPr>
          <a:xfrm>
            <a:off x="393193" y="2297644"/>
            <a:ext cx="7912609" cy="939546"/>
          </a:xfrm>
        </p:spPr>
        <p:txBody>
          <a:bodyPr wrap="square" lIns="0" tIns="0" rIns="0" bIns="0" anchor="b"/>
          <a:lstStyle>
            <a:lvl1pPr algn="l">
              <a:lnSpc>
                <a:spcPts val="3600"/>
              </a:lnSpc>
              <a:spcBef>
                <a:spcPts val="0"/>
              </a:spcBef>
              <a:defRPr lang="en-US" sz="2400" b="1" dirty="0" smtClean="0">
                <a:solidFill>
                  <a:schemeClr val="accent1"/>
                </a:solidFill>
                <a:latin typeface="+mj-lt"/>
                <a:ea typeface="+mj-ea"/>
                <a:cs typeface="+mj-cs"/>
              </a:defRPr>
            </a:lvl1pPr>
          </a:lstStyle>
          <a:p>
            <a:r>
              <a:rPr lang="en-US"/>
              <a:t>Click to edit Master title style</a:t>
            </a:r>
          </a:p>
        </p:txBody>
      </p:sp>
      <p:sp>
        <p:nvSpPr>
          <p:cNvPr id="281614" name="Rectangle 14"/>
          <p:cNvSpPr>
            <a:spLocks noGrp="1" noChangeArrowheads="1"/>
          </p:cNvSpPr>
          <p:nvPr>
            <p:ph type="subTitle" idx="1"/>
          </p:nvPr>
        </p:nvSpPr>
        <p:spPr>
          <a:xfrm>
            <a:off x="393192" y="3346086"/>
            <a:ext cx="8217408" cy="897682"/>
          </a:xfrm>
          <a:noFill/>
          <a:ln w="9525" algn="ctr">
            <a:noFill/>
            <a:miter lim="800000"/>
            <a:headEnd/>
            <a:tailEnd/>
          </a:ln>
          <a:effectLst/>
        </p:spPr>
        <p:txBody>
          <a:bodyPr vert="horz" wrap="square" lIns="91440" tIns="45720" rIns="91440" bIns="45720" numCol="1" anchor="t" anchorCtr="0" compatLnSpc="1">
            <a:prstTxWarp prst="textNoShape">
              <a:avLst/>
            </a:prstTxWarp>
            <a:noAutofit/>
          </a:bodyPr>
          <a:lstStyle>
            <a:lvl1pPr>
              <a:defRPr lang="en-US" sz="1650" b="1" i="1" dirty="0">
                <a:solidFill>
                  <a:schemeClr val="accent1"/>
                </a:solidFill>
              </a:defRPr>
            </a:lvl1pPr>
          </a:lstStyle>
          <a:p>
            <a:pPr marL="0" lvl="0" indent="0">
              <a:lnSpc>
                <a:spcPct val="100000"/>
              </a:lnSpc>
              <a:spcBef>
                <a:spcPct val="25000"/>
              </a:spcBef>
              <a:buNone/>
            </a:pPr>
            <a:r>
              <a:rPr lang="en-US"/>
              <a:t>Click to edit Master subtitle style</a:t>
            </a:r>
          </a:p>
        </p:txBody>
      </p:sp>
      <p:cxnSp>
        <p:nvCxnSpPr>
          <p:cNvPr id="13" name="Straight Connector 12"/>
          <p:cNvCxnSpPr/>
          <p:nvPr userDrawn="1"/>
        </p:nvCxnSpPr>
        <p:spPr bwMode="auto">
          <a:xfrm>
            <a:off x="3" y="3252951"/>
            <a:ext cx="8305799"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sp>
        <p:nvSpPr>
          <p:cNvPr id="8" name="Rectangle 2"/>
          <p:cNvSpPr>
            <a:spLocks noChangeArrowheads="1"/>
          </p:cNvSpPr>
          <p:nvPr userDrawn="1"/>
        </p:nvSpPr>
        <p:spPr bwMode="ltGray">
          <a:xfrm>
            <a:off x="0" y="0"/>
            <a:ext cx="9144000" cy="2000250"/>
          </a:xfrm>
          <a:prstGeom prst="rect">
            <a:avLst/>
          </a:prstGeom>
          <a:solidFill>
            <a:srgbClr val="1475BE"/>
          </a:solidFill>
          <a:ln w="9525" algn="ctr">
            <a:noFill/>
            <a:miter lim="800000"/>
            <a:headEnd/>
            <a:tailEnd/>
          </a:ln>
          <a:effectLst/>
        </p:spPr>
        <p:txBody>
          <a:bodyPr/>
          <a:lstStyle/>
          <a:p>
            <a:pPr fontAlgn="base">
              <a:spcBef>
                <a:spcPct val="0"/>
              </a:spcBef>
              <a:spcAft>
                <a:spcPct val="0"/>
              </a:spcAft>
            </a:pPr>
            <a:endParaRPr lang="en-US" sz="1350">
              <a:solidFill>
                <a:srgbClr val="000000"/>
              </a:solidFill>
            </a:endParaRPr>
          </a:p>
        </p:txBody>
      </p:sp>
    </p:spTree>
    <p:extLst>
      <p:ext uri="{BB962C8B-B14F-4D97-AF65-F5344CB8AC3E}">
        <p14:creationId xmlns:p14="http://schemas.microsoft.com/office/powerpoint/2010/main" val="3243287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8898004" y="1362628"/>
            <a:ext cx="184731" cy="300082"/>
          </a:xfrm>
          <a:prstGeom prst="rect">
            <a:avLst/>
          </a:prstGeom>
          <a:noFill/>
        </p:spPr>
        <p:txBody>
          <a:bodyPr wrap="none" rtlCol="0">
            <a:spAutoFit/>
          </a:bodyPr>
          <a:lstStyle/>
          <a:p>
            <a:endParaRPr lang="en-US" sz="1350"/>
          </a:p>
        </p:txBody>
      </p:sp>
      <p:sp>
        <p:nvSpPr>
          <p:cNvPr id="6" name="Content Placeholder 5"/>
          <p:cNvSpPr>
            <a:spLocks noGrp="1"/>
          </p:cNvSpPr>
          <p:nvPr>
            <p:ph sz="quarter" idx="10" hasCustomPrompt="1"/>
          </p:nvPr>
        </p:nvSpPr>
        <p:spPr>
          <a:xfrm>
            <a:off x="396001" y="4429595"/>
            <a:ext cx="6778668" cy="569445"/>
          </a:xfrm>
        </p:spPr>
        <p:txBody>
          <a:bodyPr lIns="0" anchor="b"/>
          <a:lstStyle>
            <a:lvl1pPr marL="0" indent="0">
              <a:buNone/>
              <a:defRPr sz="600"/>
            </a:lvl1pPr>
          </a:lstStyle>
          <a:p>
            <a:pPr lvl="0"/>
            <a:r>
              <a:rPr lang="en-US"/>
              <a:t>References</a:t>
            </a:r>
          </a:p>
        </p:txBody>
      </p:sp>
    </p:spTree>
    <p:extLst>
      <p:ext uri="{BB962C8B-B14F-4D97-AF65-F5344CB8AC3E}">
        <p14:creationId xmlns:p14="http://schemas.microsoft.com/office/powerpoint/2010/main" val="2781582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620">
          <p15:clr>
            <a:srgbClr val="FBAE40"/>
          </p15:clr>
        </p15:guide>
        <p15:guide id="2" pos="216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298736"/>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akeaway (righ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2" y="1007707"/>
            <a:ext cx="6026727" cy="3551594"/>
          </a:xfrm>
        </p:spPr>
        <p:txBody>
          <a:bodyPr/>
          <a:lstStyle/>
          <a:p>
            <a:r>
              <a:rPr lang="en-US"/>
              <a:t>Click icon to add picture</a:t>
            </a:r>
          </a:p>
        </p:txBody>
      </p:sp>
      <p:sp>
        <p:nvSpPr>
          <p:cNvPr id="4" name="Content Placeholder 3"/>
          <p:cNvSpPr>
            <a:spLocks noGrp="1"/>
          </p:cNvSpPr>
          <p:nvPr>
            <p:ph sz="quarter" idx="13"/>
          </p:nvPr>
        </p:nvSpPr>
        <p:spPr>
          <a:xfrm>
            <a:off x="6069993" y="1008065"/>
            <a:ext cx="3074009" cy="3551237"/>
          </a:xfrm>
          <a:solidFill>
            <a:schemeClr val="accent1"/>
          </a:solidFill>
        </p:spPr>
        <p:txBody>
          <a:bodyPr lIns="182880" rIns="274320" anchor="ctr"/>
          <a:lstStyle>
            <a:lvl1pPr marL="0" indent="0">
              <a:buNone/>
              <a:defRPr sz="22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6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363539" y="440247"/>
            <a:ext cx="8416925" cy="492443"/>
          </a:xfrm>
          <a:prstGeom prst="rect">
            <a:avLst/>
          </a:prstGeom>
        </p:spPr>
        <p:txBody>
          <a:bodyPr vert="horz" wrap="square" lIns="91440" tIns="45720" rIns="91440" bIns="45720" anchor="b" anchorCtr="0">
            <a:spAutoFit/>
          </a:bodyPr>
          <a:lstStyle>
            <a:lvl1pPr algn="l">
              <a:defRPr sz="2600" b="1" spc="0" baseline="0">
                <a:solidFill>
                  <a:schemeClr val="accent1"/>
                </a:solidFill>
              </a:defRPr>
            </a:lvl1pPr>
          </a:lstStyle>
          <a:p>
            <a:r>
              <a:rPr lang="en-US"/>
              <a:t>CLICK TO EDIT MASTER TITLE STYLE</a:t>
            </a:r>
          </a:p>
        </p:txBody>
      </p:sp>
    </p:spTree>
    <p:extLst>
      <p:ext uri="{BB962C8B-B14F-4D97-AF65-F5344CB8AC3E}">
        <p14:creationId xmlns:p14="http://schemas.microsoft.com/office/powerpoint/2010/main" val="1542118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Takeaway (right)">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6053327" y="1005841"/>
            <a:ext cx="3099816" cy="3553460"/>
          </a:xfrm>
          <a:solidFill>
            <a:schemeClr val="accent1"/>
          </a:solidFill>
        </p:spPr>
        <p:txBody>
          <a:bodyPr lIns="182880" tIns="91440" rIns="274320" bIns="91440" anchor="ctr" anchorCtr="0"/>
          <a:lstStyle>
            <a:lvl1pPr marL="0" indent="0" algn="l">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9" y="1280160"/>
            <a:ext cx="5689600"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spc="0" baseline="0"/>
            </a:lvl1pPr>
          </a:lstStyle>
          <a:p>
            <a:r>
              <a:rPr lang="en-US"/>
              <a:t>CLICK TO EDIT MASTER TITLE STYLE</a:t>
            </a:r>
          </a:p>
        </p:txBody>
      </p:sp>
    </p:spTree>
    <p:extLst>
      <p:ext uri="{BB962C8B-B14F-4D97-AF65-F5344CB8AC3E}">
        <p14:creationId xmlns:p14="http://schemas.microsoft.com/office/powerpoint/2010/main" val="3763616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3.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theme" Target="../theme/theme6.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image" Target="../media/image8.png"/><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theme" Target="../theme/theme7.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4" Type="http://schemas.openxmlformats.org/officeDocument/2006/relationships/slideLayout" Target="../slideLayouts/slideLayout76.xml"/><Relationship Id="rId9" Type="http://schemas.openxmlformats.org/officeDocument/2006/relationships/image" Target="../media/image1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63538" y="1280162"/>
            <a:ext cx="8416783" cy="311447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6"/>
          <p:cNvSpPr>
            <a:spLocks noGrp="1"/>
          </p:cNvSpPr>
          <p:nvPr>
            <p:ph type="title"/>
          </p:nvPr>
        </p:nvSpPr>
        <p:spPr>
          <a:xfrm>
            <a:off x="363539" y="424778"/>
            <a:ext cx="8416925" cy="507831"/>
          </a:xfrm>
          <a:prstGeom prst="rect">
            <a:avLst/>
          </a:prstGeom>
        </p:spPr>
        <p:txBody>
          <a:bodyPr vert="horz" lIns="91440" tIns="45720" rIns="91440" bIns="45720" rtlCol="0" anchor="b" anchorCtr="0">
            <a:spAutoFit/>
          </a:bodyPr>
          <a:lstStyle/>
          <a:p>
            <a:r>
              <a:rPr lang="en-US"/>
              <a:t>Click To Edit Master Title Style</a:t>
            </a:r>
          </a:p>
        </p:txBody>
      </p:sp>
      <p:sp>
        <p:nvSpPr>
          <p:cNvPr id="8" name="Rectangle 7"/>
          <p:cNvSpPr/>
          <p:nvPr userDrawn="1"/>
        </p:nvSpPr>
        <p:spPr bwMode="auto">
          <a:xfrm>
            <a:off x="363537" y="983176"/>
            <a:ext cx="8082291" cy="45524"/>
          </a:xfrm>
          <a:prstGeom prst="rect">
            <a:avLst/>
          </a:prstGeom>
          <a:solidFill>
            <a:schemeClr val="accent1"/>
          </a:solidFill>
          <a:ln w="9525" cap="flat" cmpd="sng" algn="ctr">
            <a:noFill/>
            <a:prstDash val="solid"/>
            <a:round/>
            <a:headEnd type="none" w="med" len="med"/>
            <a:tailEnd type="none" w="med" len="med"/>
          </a:ln>
          <a:effectLst/>
        </p:spPr>
        <p:txBody>
          <a:bodyPr vert="horz" wrap="none" lIns="68580" tIns="34291" rIns="68580" bIns="34291" numCol="1" rtlCol="0" anchor="ctr" anchorCtr="0" compatLnSpc="1">
            <a:prstTxWarp prst="textNoShape">
              <a:avLst/>
            </a:prstTxWarp>
            <a:noAutofit/>
          </a:bodyPr>
          <a:lstStyle/>
          <a:p>
            <a:pPr marL="0" marR="0" indent="0" algn="ctr" defTabSz="685783"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9" name="Rectangle 8"/>
          <p:cNvSpPr/>
          <p:nvPr userDrawn="1"/>
        </p:nvSpPr>
        <p:spPr bwMode="auto">
          <a:xfrm>
            <a:off x="8477839" y="983176"/>
            <a:ext cx="352563" cy="45524"/>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none" lIns="68580" tIns="34291" rIns="68580" bIns="34291" numCol="1" rtlCol="0" anchor="ctr" anchorCtr="0" compatLnSpc="1">
            <a:prstTxWarp prst="textNoShape">
              <a:avLst/>
            </a:prstTxWarp>
            <a:noAutofit/>
          </a:bodyPr>
          <a:lstStyle/>
          <a:p>
            <a:pPr marL="0" marR="0" indent="0" algn="ctr" defTabSz="685783"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0" name="Rectangle 9"/>
          <p:cNvSpPr/>
          <p:nvPr userDrawn="1"/>
        </p:nvSpPr>
        <p:spPr bwMode="auto">
          <a:xfrm>
            <a:off x="8866098" y="983176"/>
            <a:ext cx="199231" cy="45524"/>
          </a:xfrm>
          <a:prstGeom prst="rect">
            <a:avLst/>
          </a:prstGeom>
          <a:solidFill>
            <a:schemeClr val="accent1">
              <a:alpha val="25000"/>
            </a:schemeClr>
          </a:solidFill>
          <a:ln w="9525" cap="flat" cmpd="sng" algn="ctr">
            <a:noFill/>
            <a:prstDash val="solid"/>
            <a:round/>
            <a:headEnd type="none" w="med" len="med"/>
            <a:tailEnd type="none" w="med" len="med"/>
          </a:ln>
          <a:effectLst/>
        </p:spPr>
        <p:txBody>
          <a:bodyPr vert="horz" wrap="none" lIns="68580" tIns="34291" rIns="68580" bIns="34291" numCol="1" rtlCol="0" anchor="ctr" anchorCtr="0" compatLnSpc="1">
            <a:prstTxWarp prst="textNoShape">
              <a:avLst/>
            </a:prstTxWarp>
            <a:noAutofit/>
          </a:bodyPr>
          <a:lstStyle/>
          <a:p>
            <a:pPr marL="0" marR="0" indent="0" algn="ctr" defTabSz="685783"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25098943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Lst>
  <p:hf sldNum="0" hdr="0" ftr="0" dt="0"/>
  <p:txStyles>
    <p:titleStyle>
      <a:lvl1pPr algn="l" defTabSz="285693" rtl="0" eaLnBrk="1" latinLnBrk="0" hangingPunct="1">
        <a:lnSpc>
          <a:spcPct val="100000"/>
        </a:lnSpc>
        <a:spcBef>
          <a:spcPct val="0"/>
        </a:spcBef>
        <a:buNone/>
        <a:defRPr sz="2700" b="1" kern="1200" cap="none" spc="0" baseline="0">
          <a:solidFill>
            <a:schemeClr val="accent1"/>
          </a:solidFill>
          <a:latin typeface="Calibri" panose="020F0502020204030204" pitchFamily="34" charset="0"/>
          <a:ea typeface="+mj-ea"/>
          <a:cs typeface="+mj-cs"/>
        </a:defRPr>
      </a:lvl1pPr>
    </p:titleStyle>
    <p:bodyStyle>
      <a:lvl1pPr marL="231764" indent="-231764" algn="l" defTabSz="285693" rtl="0" eaLnBrk="1" latinLnBrk="0" hangingPunct="1">
        <a:lnSpc>
          <a:spcPct val="100000"/>
        </a:lnSpc>
        <a:spcBef>
          <a:spcPts val="600"/>
        </a:spcBef>
        <a:spcAft>
          <a:spcPts val="0"/>
        </a:spcAft>
        <a:buClr>
          <a:schemeClr val="accent1"/>
        </a:buClr>
        <a:buSzPct val="90000"/>
        <a:buFont typeface="Arial" panose="020B0604020202020204" pitchFamily="34" charset="0"/>
        <a:buChar char="•"/>
        <a:defRPr sz="2200" b="0" kern="1200" spc="0" baseline="0">
          <a:solidFill>
            <a:schemeClr val="tx1"/>
          </a:solidFill>
          <a:latin typeface="+mj-lt"/>
          <a:ea typeface="+mn-ea"/>
          <a:cs typeface="+mn-cs"/>
        </a:defRPr>
      </a:lvl1pPr>
      <a:lvl2pPr marL="457178" indent="-225413" algn="l" defTabSz="285693"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2000" b="0" kern="1200" spc="0" baseline="0">
          <a:solidFill>
            <a:schemeClr val="tx1"/>
          </a:solidFill>
          <a:latin typeface="+mj-lt"/>
          <a:ea typeface="+mn-ea"/>
          <a:cs typeface="+mn-cs"/>
        </a:defRPr>
      </a:lvl2pPr>
      <a:lvl3pPr marL="688940" indent="-231764" algn="l" defTabSz="285693"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1800" b="0" kern="1200" spc="0" baseline="0">
          <a:solidFill>
            <a:schemeClr val="tx1"/>
          </a:solidFill>
          <a:latin typeface="+mj-lt"/>
          <a:ea typeface="+mn-ea"/>
          <a:cs typeface="+mn-cs"/>
        </a:defRPr>
      </a:lvl3pPr>
      <a:lvl4pPr marL="914354" indent="-225413" algn="l" defTabSz="285693" rtl="0" eaLnBrk="1" latinLnBrk="0" hangingPunct="1">
        <a:lnSpc>
          <a:spcPct val="100000"/>
        </a:lnSpc>
        <a:spcBef>
          <a:spcPts val="300"/>
        </a:spcBef>
        <a:buClr>
          <a:schemeClr val="accent1"/>
        </a:buClr>
        <a:buSzPct val="90000"/>
        <a:buFont typeface="Arial" panose="020B0604020202020204" pitchFamily="34" charset="0"/>
        <a:buChar char="–"/>
        <a:defRPr sz="1600" b="0" kern="1200" baseline="0">
          <a:solidFill>
            <a:schemeClr val="tx1"/>
          </a:solidFill>
          <a:latin typeface="+mj-lt"/>
          <a:ea typeface="+mn-ea"/>
          <a:cs typeface="+mn-cs"/>
        </a:defRPr>
      </a:lvl4pPr>
      <a:lvl5pPr marL="1084209" indent="-169854" algn="l" defTabSz="285693" rtl="0" eaLnBrk="1" latinLnBrk="0" hangingPunct="1">
        <a:lnSpc>
          <a:spcPct val="100000"/>
        </a:lnSpc>
        <a:spcBef>
          <a:spcPts val="300"/>
        </a:spcBef>
        <a:buClr>
          <a:schemeClr val="accent1"/>
        </a:buClr>
        <a:buSzPct val="90000"/>
        <a:buFont typeface="Arial" panose="020B0604020202020204" pitchFamily="34" charset="0"/>
        <a:buChar char="•"/>
        <a:defRPr sz="1400" b="0" kern="1200" baseline="0">
          <a:solidFill>
            <a:schemeClr val="tx1"/>
          </a:solidFill>
          <a:latin typeface="+mj-lt"/>
          <a:ea typeface="+mn-ea"/>
          <a:cs typeface="+mn-cs"/>
        </a:defRPr>
      </a:lvl5pPr>
      <a:lvl6pPr marL="714233" indent="0" algn="l" defTabSz="285693" rtl="0" eaLnBrk="1" latinLnBrk="0" hangingPunct="1">
        <a:lnSpc>
          <a:spcPct val="90000"/>
        </a:lnSpc>
        <a:spcBef>
          <a:spcPts val="156"/>
        </a:spcBef>
        <a:buFont typeface="Arial" panose="020B0604020202020204" pitchFamily="34" charset="0"/>
        <a:buNone/>
        <a:defRPr sz="563" kern="1200">
          <a:solidFill>
            <a:schemeClr val="tx1"/>
          </a:solidFill>
          <a:latin typeface="+mn-lt"/>
          <a:ea typeface="+mn-ea"/>
          <a:cs typeface="+mn-cs"/>
        </a:defRPr>
      </a:lvl6pPr>
      <a:lvl7pPr marL="928502" indent="-71424" algn="l" defTabSz="285693"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7pPr>
      <a:lvl8pPr marL="1071349" indent="-71424" algn="l" defTabSz="285693"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8pPr>
      <a:lvl9pPr marL="1214196" indent="-71424" algn="l" defTabSz="285693"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9pPr>
    </p:bodyStyle>
    <p:otherStyle>
      <a:defPPr>
        <a:defRPr lang="en-US"/>
      </a:defPPr>
      <a:lvl1pPr marL="0" algn="l" defTabSz="285693" rtl="0" eaLnBrk="1" latinLnBrk="0" hangingPunct="1">
        <a:defRPr sz="563" kern="1200">
          <a:solidFill>
            <a:schemeClr val="tx1"/>
          </a:solidFill>
          <a:latin typeface="+mn-lt"/>
          <a:ea typeface="+mn-ea"/>
          <a:cs typeface="+mn-cs"/>
        </a:defRPr>
      </a:lvl1pPr>
      <a:lvl2pPr marL="142847" algn="l" defTabSz="285693" rtl="0" eaLnBrk="1" latinLnBrk="0" hangingPunct="1">
        <a:defRPr sz="563" kern="1200">
          <a:solidFill>
            <a:schemeClr val="tx1"/>
          </a:solidFill>
          <a:latin typeface="+mn-lt"/>
          <a:ea typeface="+mn-ea"/>
          <a:cs typeface="+mn-cs"/>
        </a:defRPr>
      </a:lvl2pPr>
      <a:lvl3pPr marL="285693" algn="l" defTabSz="285693" rtl="0" eaLnBrk="1" latinLnBrk="0" hangingPunct="1">
        <a:defRPr sz="563" kern="1200">
          <a:solidFill>
            <a:schemeClr val="tx1"/>
          </a:solidFill>
          <a:latin typeface="+mn-lt"/>
          <a:ea typeface="+mn-ea"/>
          <a:cs typeface="+mn-cs"/>
        </a:defRPr>
      </a:lvl3pPr>
      <a:lvl4pPr marL="428540" algn="l" defTabSz="285693" rtl="0" eaLnBrk="1" latinLnBrk="0" hangingPunct="1">
        <a:defRPr sz="563" kern="1200">
          <a:solidFill>
            <a:schemeClr val="tx1"/>
          </a:solidFill>
          <a:latin typeface="+mn-lt"/>
          <a:ea typeface="+mn-ea"/>
          <a:cs typeface="+mn-cs"/>
        </a:defRPr>
      </a:lvl4pPr>
      <a:lvl5pPr marL="571387" algn="l" defTabSz="285693" rtl="0" eaLnBrk="1" latinLnBrk="0" hangingPunct="1">
        <a:defRPr sz="563" kern="1200">
          <a:solidFill>
            <a:schemeClr val="tx1"/>
          </a:solidFill>
          <a:latin typeface="+mn-lt"/>
          <a:ea typeface="+mn-ea"/>
          <a:cs typeface="+mn-cs"/>
        </a:defRPr>
      </a:lvl5pPr>
      <a:lvl6pPr marL="714233" algn="l" defTabSz="285693" rtl="0" eaLnBrk="1" latinLnBrk="0" hangingPunct="1">
        <a:defRPr sz="563" kern="1200">
          <a:solidFill>
            <a:schemeClr val="tx1"/>
          </a:solidFill>
          <a:latin typeface="+mn-lt"/>
          <a:ea typeface="+mn-ea"/>
          <a:cs typeface="+mn-cs"/>
        </a:defRPr>
      </a:lvl6pPr>
      <a:lvl7pPr marL="857080" algn="l" defTabSz="285693" rtl="0" eaLnBrk="1" latinLnBrk="0" hangingPunct="1">
        <a:defRPr sz="563" kern="1200">
          <a:solidFill>
            <a:schemeClr val="tx1"/>
          </a:solidFill>
          <a:latin typeface="+mn-lt"/>
          <a:ea typeface="+mn-ea"/>
          <a:cs typeface="+mn-cs"/>
        </a:defRPr>
      </a:lvl7pPr>
      <a:lvl8pPr marL="999926" algn="l" defTabSz="285693" rtl="0" eaLnBrk="1" latinLnBrk="0" hangingPunct="1">
        <a:defRPr sz="563" kern="1200">
          <a:solidFill>
            <a:schemeClr val="tx1"/>
          </a:solidFill>
          <a:latin typeface="+mn-lt"/>
          <a:ea typeface="+mn-ea"/>
          <a:cs typeface="+mn-cs"/>
        </a:defRPr>
      </a:lvl8pPr>
      <a:lvl9pPr marL="1142773" algn="l" defTabSz="285693" rtl="0" eaLnBrk="1" latinLnBrk="0" hangingPunct="1">
        <a:defRPr sz="56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716F73"/>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Click to edit Master title style</a:t>
            </a:r>
            <a:endParaRPr lang="de-DE" altLang="de-DE"/>
          </a:p>
        </p:txBody>
      </p:sp>
      <p:sp>
        <p:nvSpPr>
          <p:cNvPr id="3075"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endParaRPr lang="de-DE" altLang="de-DE"/>
          </a:p>
        </p:txBody>
      </p:sp>
      <p:pic>
        <p:nvPicPr>
          <p:cNvPr id="3076" name="Picture 6" descr="Amgen_2_White_PC.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164389" y="4622007"/>
            <a:ext cx="1717675" cy="316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flipV="1">
            <a:off x="395290" y="842964"/>
            <a:ext cx="8497887" cy="54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srgbClr val="FFFFFF"/>
              </a:solidFill>
            </a:endParaRPr>
          </a:p>
        </p:txBody>
      </p:sp>
      <p:sp>
        <p:nvSpPr>
          <p:cNvPr id="9" name="Rectangle 8"/>
          <p:cNvSpPr/>
          <p:nvPr userDrawn="1"/>
        </p:nvSpPr>
        <p:spPr>
          <a:xfrm>
            <a:off x="179389" y="897732"/>
            <a:ext cx="215900" cy="405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srgbClr val="FFFFFF"/>
              </a:solidFill>
            </a:endParaRPr>
          </a:p>
        </p:txBody>
      </p:sp>
      <p:sp>
        <p:nvSpPr>
          <p:cNvPr id="10" name="Rectangle 9"/>
          <p:cNvSpPr/>
          <p:nvPr userDrawn="1"/>
        </p:nvSpPr>
        <p:spPr>
          <a:xfrm>
            <a:off x="179389" y="86916"/>
            <a:ext cx="215900" cy="757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srgbClr val="FFFFFF"/>
              </a:solidFill>
            </a:endParaRPr>
          </a:p>
        </p:txBody>
      </p:sp>
    </p:spTree>
    <p:extLst>
      <p:ext uri="{BB962C8B-B14F-4D97-AF65-F5344CB8AC3E}">
        <p14:creationId xmlns:p14="http://schemas.microsoft.com/office/powerpoint/2010/main" val="1678747554"/>
      </p:ext>
    </p:extLst>
  </p:cSld>
  <p:clrMap bg1="lt1" tx1="dk1" bg2="lt2" tx2="dk2" accent1="accent1" accent2="accent2" accent3="accent3" accent4="accent4" accent5="accent5" accent6="accent6" hlink="hlink" folHlink="folHlink"/>
  <p:sldLayoutIdLst>
    <p:sldLayoutId id="2147483814" r:id="rId1"/>
  </p:sldLayoutIdLst>
  <p:hf sldNum="0" hdr="0" ftr="0" dt="0"/>
  <p:txStyles>
    <p:titleStyle>
      <a:lvl1pPr algn="ctr" rtl="0" eaLnBrk="0" fontAlgn="base" hangingPunct="0">
        <a:spcBef>
          <a:spcPct val="0"/>
        </a:spcBef>
        <a:spcAft>
          <a:spcPct val="0"/>
        </a:spcAft>
        <a:defRPr sz="4400" b="1" kern="1200">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Calibri" pitchFamily="34" charset="0"/>
        </a:defRPr>
      </a:lvl2pPr>
      <a:lvl3pPr algn="ctr" rtl="0" eaLnBrk="0" fontAlgn="base" hangingPunct="0">
        <a:spcBef>
          <a:spcPct val="0"/>
        </a:spcBef>
        <a:spcAft>
          <a:spcPct val="0"/>
        </a:spcAft>
        <a:defRPr sz="4400" b="1">
          <a:solidFill>
            <a:schemeClr val="bg1"/>
          </a:solidFill>
          <a:latin typeface="Calibri" pitchFamily="34" charset="0"/>
        </a:defRPr>
      </a:lvl3pPr>
      <a:lvl4pPr algn="ctr" rtl="0" eaLnBrk="0" fontAlgn="base" hangingPunct="0">
        <a:spcBef>
          <a:spcPct val="0"/>
        </a:spcBef>
        <a:spcAft>
          <a:spcPct val="0"/>
        </a:spcAft>
        <a:defRPr sz="4400" b="1">
          <a:solidFill>
            <a:schemeClr val="bg1"/>
          </a:solidFill>
          <a:latin typeface="Calibri" pitchFamily="34" charset="0"/>
        </a:defRPr>
      </a:lvl4pPr>
      <a:lvl5pPr algn="ctr" rtl="0" eaLnBrk="0" fontAlgn="base" hangingPunct="0">
        <a:spcBef>
          <a:spcPct val="0"/>
        </a:spcBef>
        <a:spcAft>
          <a:spcPct val="0"/>
        </a:spcAft>
        <a:defRPr sz="4400" b="1">
          <a:solidFill>
            <a:schemeClr val="bg1"/>
          </a:solidFill>
          <a:latin typeface="Calibri" pitchFamily="34" charset="0"/>
        </a:defRPr>
      </a:lvl5pPr>
      <a:lvl6pPr marL="457189" algn="ctr" rtl="0" fontAlgn="base">
        <a:spcBef>
          <a:spcPct val="0"/>
        </a:spcBef>
        <a:spcAft>
          <a:spcPct val="0"/>
        </a:spcAft>
        <a:defRPr sz="4400" b="1">
          <a:solidFill>
            <a:schemeClr val="bg1"/>
          </a:solidFill>
          <a:latin typeface="Calibri" pitchFamily="34" charset="0"/>
        </a:defRPr>
      </a:lvl6pPr>
      <a:lvl7pPr marL="914377" algn="ctr" rtl="0" fontAlgn="base">
        <a:spcBef>
          <a:spcPct val="0"/>
        </a:spcBef>
        <a:spcAft>
          <a:spcPct val="0"/>
        </a:spcAft>
        <a:defRPr sz="4400" b="1">
          <a:solidFill>
            <a:schemeClr val="bg1"/>
          </a:solidFill>
          <a:latin typeface="Calibri" pitchFamily="34" charset="0"/>
        </a:defRPr>
      </a:lvl7pPr>
      <a:lvl8pPr marL="1371566" algn="ctr" rtl="0" fontAlgn="base">
        <a:spcBef>
          <a:spcPct val="0"/>
        </a:spcBef>
        <a:spcAft>
          <a:spcPct val="0"/>
        </a:spcAft>
        <a:defRPr sz="4400" b="1">
          <a:solidFill>
            <a:schemeClr val="bg1"/>
          </a:solidFill>
          <a:latin typeface="Calibri" pitchFamily="34" charset="0"/>
        </a:defRPr>
      </a:lvl8pPr>
      <a:lvl9pPr marL="1828754" algn="ctr" rtl="0" fontAlgn="base">
        <a:spcBef>
          <a:spcPct val="0"/>
        </a:spcBef>
        <a:spcAft>
          <a:spcPct val="0"/>
        </a:spcAft>
        <a:defRPr sz="4400" b="1">
          <a:solidFill>
            <a:schemeClr val="bg1"/>
          </a:solidFill>
          <a:latin typeface="Calibri" pitchFamily="34" charset="0"/>
        </a:defRPr>
      </a:lvl9pPr>
    </p:titleStyle>
    <p:bodyStyle>
      <a:lvl1pPr marL="342891" indent="-342891" algn="l" rtl="0" eaLnBrk="0" fontAlgn="base" hangingPunct="0">
        <a:spcBef>
          <a:spcPct val="20000"/>
        </a:spcBef>
        <a:spcAft>
          <a:spcPct val="0"/>
        </a:spcAft>
        <a:buFont typeface="Arial" charset="0"/>
        <a:buChar char="•"/>
        <a:defRPr sz="3200" b="1" kern="1200">
          <a:solidFill>
            <a:schemeClr val="bg1"/>
          </a:solidFill>
          <a:latin typeface="+mn-lt"/>
          <a:ea typeface="+mn-ea"/>
          <a:cs typeface="+mn-cs"/>
        </a:defRPr>
      </a:lvl1pPr>
      <a:lvl2pPr marL="742932" indent="-285744" algn="l" rtl="0" eaLnBrk="0" fontAlgn="base" hangingPunct="0">
        <a:spcBef>
          <a:spcPct val="20000"/>
        </a:spcBef>
        <a:spcAft>
          <a:spcPct val="0"/>
        </a:spcAft>
        <a:buFont typeface="Arial" charset="0"/>
        <a:buChar char="–"/>
        <a:defRPr sz="2800" b="1" kern="1200">
          <a:solidFill>
            <a:schemeClr val="bg1"/>
          </a:solidFill>
          <a:latin typeface="+mn-lt"/>
          <a:ea typeface="+mn-ea"/>
          <a:cs typeface="+mn-cs"/>
        </a:defRPr>
      </a:lvl2pPr>
      <a:lvl3pPr marL="1142971" indent="-228594" algn="l" rtl="0" eaLnBrk="0" fontAlgn="base" hangingPunct="0">
        <a:spcBef>
          <a:spcPct val="20000"/>
        </a:spcBef>
        <a:spcAft>
          <a:spcPct val="0"/>
        </a:spcAft>
        <a:buFont typeface="Arial" charset="0"/>
        <a:buChar char="•"/>
        <a:defRPr sz="2400" b="1" kern="1200">
          <a:solidFill>
            <a:schemeClr val="bg1"/>
          </a:solidFill>
          <a:latin typeface="+mn-lt"/>
          <a:ea typeface="+mn-ea"/>
          <a:cs typeface="+mn-cs"/>
        </a:defRPr>
      </a:lvl3pPr>
      <a:lvl4pPr marL="1600160" indent="-228594" algn="l" rtl="0" eaLnBrk="0" fontAlgn="base" hangingPunct="0">
        <a:spcBef>
          <a:spcPct val="20000"/>
        </a:spcBef>
        <a:spcAft>
          <a:spcPct val="0"/>
        </a:spcAft>
        <a:buFont typeface="Arial" charset="0"/>
        <a:buChar char="–"/>
        <a:defRPr sz="2000" b="1" kern="1200">
          <a:solidFill>
            <a:schemeClr val="bg1"/>
          </a:solidFill>
          <a:latin typeface="+mn-lt"/>
          <a:ea typeface="+mn-ea"/>
          <a:cs typeface="+mn-cs"/>
        </a:defRPr>
      </a:lvl4pPr>
      <a:lvl5pPr marL="2057349" indent="-228594" algn="l" rtl="0" eaLnBrk="0" fontAlgn="base" hangingPunct="0">
        <a:spcBef>
          <a:spcPct val="20000"/>
        </a:spcBef>
        <a:spcAft>
          <a:spcPct val="0"/>
        </a:spcAft>
        <a:buFont typeface="Arial" charset="0"/>
        <a:buChar char="»"/>
        <a:defRPr sz="2000" b="1" kern="1200">
          <a:solidFill>
            <a:schemeClr val="bg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280599" name="Rectangle 23"/>
          <p:cNvSpPr>
            <a:spLocks noGrp="1" noChangeArrowheads="1"/>
          </p:cNvSpPr>
          <p:nvPr>
            <p:ph type="title"/>
          </p:nvPr>
        </p:nvSpPr>
        <p:spPr bwMode="gray">
          <a:xfrm>
            <a:off x="395999" y="372055"/>
            <a:ext cx="8433180" cy="460195"/>
          </a:xfrm>
          <a:prstGeom prst="rect">
            <a:avLst/>
          </a:prstGeom>
          <a:noFill/>
          <a:ln w="9525" algn="ctr">
            <a:noFill/>
            <a:miter lim="800000"/>
            <a:headEnd/>
            <a:tailEnd/>
          </a:ln>
          <a:effectLst/>
        </p:spPr>
        <p:txBody>
          <a:bodyPr vert="horz" wrap="square" lIns="0" tIns="0" rIns="0" bIns="45720" numCol="1" anchor="b" anchorCtr="0" compatLnSpc="1">
            <a:prstTxWarp prst="textNoShape">
              <a:avLst/>
            </a:prstTxWarp>
          </a:bodyPr>
          <a:lstStyle/>
          <a:p>
            <a:pPr lvl="0"/>
            <a:r>
              <a:rPr lang="en-US"/>
              <a:t>Click to edit Master title style</a:t>
            </a:r>
          </a:p>
        </p:txBody>
      </p:sp>
      <p:sp>
        <p:nvSpPr>
          <p:cNvPr id="280600" name="Rectangle 24"/>
          <p:cNvSpPr>
            <a:spLocks noGrp="1" noChangeArrowheads="1"/>
          </p:cNvSpPr>
          <p:nvPr>
            <p:ph type="body" idx="1"/>
          </p:nvPr>
        </p:nvSpPr>
        <p:spPr bwMode="gray">
          <a:xfrm>
            <a:off x="396000" y="1058862"/>
            <a:ext cx="8433179" cy="3457104"/>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bwMode="auto">
          <a:xfrm>
            <a:off x="383117" y="841066"/>
            <a:ext cx="7933299" cy="60698"/>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377"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10" name="Rectangle 9"/>
          <p:cNvSpPr/>
          <p:nvPr userDrawn="1"/>
        </p:nvSpPr>
        <p:spPr bwMode="auto">
          <a:xfrm>
            <a:off x="8359097" y="841066"/>
            <a:ext cx="470083" cy="60698"/>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377"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11" name="Rectangle 10"/>
          <p:cNvSpPr/>
          <p:nvPr userDrawn="1"/>
        </p:nvSpPr>
        <p:spPr bwMode="auto">
          <a:xfrm>
            <a:off x="8876775" y="841066"/>
            <a:ext cx="265640" cy="60698"/>
          </a:xfrm>
          <a:prstGeom prst="rect">
            <a:avLst/>
          </a:prstGeom>
          <a:solidFill>
            <a:schemeClr val="accent1">
              <a:alpha val="2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377"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561963601"/>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5" r:id="rId5"/>
  </p:sldLayoutIdLst>
  <p:transition>
    <p:wipe dir="r"/>
  </p:transition>
  <p:hf sldNum="0" hdr="0" dt="0"/>
  <p:txStyles>
    <p:titleStyle>
      <a:lvl1pPr algn="l" rtl="0" eaLnBrk="1" fontAlgn="base" hangingPunct="1">
        <a:lnSpc>
          <a:spcPct val="90000"/>
        </a:lnSpc>
        <a:spcBef>
          <a:spcPct val="0"/>
        </a:spcBef>
        <a:spcAft>
          <a:spcPct val="0"/>
        </a:spcAft>
        <a:defRPr sz="3200" b="1">
          <a:solidFill>
            <a:schemeClr val="tx1"/>
          </a:solidFill>
          <a:latin typeface="+mj-lt"/>
          <a:ea typeface="+mj-ea"/>
          <a:cs typeface="+mj-cs"/>
        </a:defRPr>
      </a:lvl1pPr>
      <a:lvl2pPr algn="l" rtl="0" eaLnBrk="1" fontAlgn="base" hangingPunct="1">
        <a:lnSpc>
          <a:spcPct val="90000"/>
        </a:lnSpc>
        <a:spcBef>
          <a:spcPct val="0"/>
        </a:spcBef>
        <a:spcAft>
          <a:spcPct val="0"/>
        </a:spcAft>
        <a:defRPr sz="2400" b="1">
          <a:solidFill>
            <a:schemeClr val="tx1"/>
          </a:solidFill>
          <a:latin typeface="Arial" charset="0"/>
        </a:defRPr>
      </a:lvl2pPr>
      <a:lvl3pPr algn="l" rtl="0" eaLnBrk="1" fontAlgn="base" hangingPunct="1">
        <a:lnSpc>
          <a:spcPct val="90000"/>
        </a:lnSpc>
        <a:spcBef>
          <a:spcPct val="0"/>
        </a:spcBef>
        <a:spcAft>
          <a:spcPct val="0"/>
        </a:spcAft>
        <a:defRPr sz="2400" b="1">
          <a:solidFill>
            <a:schemeClr val="tx1"/>
          </a:solidFill>
          <a:latin typeface="Arial" charset="0"/>
        </a:defRPr>
      </a:lvl3pPr>
      <a:lvl4pPr algn="l" rtl="0" eaLnBrk="1" fontAlgn="base" hangingPunct="1">
        <a:lnSpc>
          <a:spcPct val="90000"/>
        </a:lnSpc>
        <a:spcBef>
          <a:spcPct val="0"/>
        </a:spcBef>
        <a:spcAft>
          <a:spcPct val="0"/>
        </a:spcAft>
        <a:defRPr sz="2400" b="1">
          <a:solidFill>
            <a:schemeClr val="tx1"/>
          </a:solidFill>
          <a:latin typeface="Arial" charset="0"/>
        </a:defRPr>
      </a:lvl4pPr>
      <a:lvl5pPr algn="l" rtl="0" eaLnBrk="1" fontAlgn="base" hangingPunct="1">
        <a:lnSpc>
          <a:spcPct val="90000"/>
        </a:lnSpc>
        <a:spcBef>
          <a:spcPct val="0"/>
        </a:spcBef>
        <a:spcAft>
          <a:spcPct val="0"/>
        </a:spcAft>
        <a:defRPr sz="2400" b="1">
          <a:solidFill>
            <a:schemeClr val="tx1"/>
          </a:solidFill>
          <a:latin typeface="Arial" charset="0"/>
        </a:defRPr>
      </a:lvl5pPr>
      <a:lvl6pPr marL="342891" algn="l" rtl="0" eaLnBrk="1" fontAlgn="base" hangingPunct="1">
        <a:lnSpc>
          <a:spcPct val="90000"/>
        </a:lnSpc>
        <a:spcBef>
          <a:spcPct val="0"/>
        </a:spcBef>
        <a:spcAft>
          <a:spcPct val="0"/>
        </a:spcAft>
        <a:defRPr sz="2400" b="1">
          <a:solidFill>
            <a:schemeClr val="tx1"/>
          </a:solidFill>
          <a:latin typeface="Arial" charset="0"/>
        </a:defRPr>
      </a:lvl6pPr>
      <a:lvl7pPr marL="685783" algn="l" rtl="0" eaLnBrk="1" fontAlgn="base" hangingPunct="1">
        <a:lnSpc>
          <a:spcPct val="90000"/>
        </a:lnSpc>
        <a:spcBef>
          <a:spcPct val="0"/>
        </a:spcBef>
        <a:spcAft>
          <a:spcPct val="0"/>
        </a:spcAft>
        <a:defRPr sz="2400" b="1">
          <a:solidFill>
            <a:schemeClr val="tx1"/>
          </a:solidFill>
          <a:latin typeface="Arial" charset="0"/>
        </a:defRPr>
      </a:lvl7pPr>
      <a:lvl8pPr marL="1028674" algn="l" rtl="0" eaLnBrk="1" fontAlgn="base" hangingPunct="1">
        <a:lnSpc>
          <a:spcPct val="90000"/>
        </a:lnSpc>
        <a:spcBef>
          <a:spcPct val="0"/>
        </a:spcBef>
        <a:spcAft>
          <a:spcPct val="0"/>
        </a:spcAft>
        <a:defRPr sz="2400" b="1">
          <a:solidFill>
            <a:schemeClr val="tx1"/>
          </a:solidFill>
          <a:latin typeface="Arial" charset="0"/>
        </a:defRPr>
      </a:lvl8pPr>
      <a:lvl9pPr marL="1371566" algn="l" rtl="0" eaLnBrk="1" fontAlgn="base" hangingPunct="1">
        <a:lnSpc>
          <a:spcPct val="90000"/>
        </a:lnSpc>
        <a:spcBef>
          <a:spcPct val="0"/>
        </a:spcBef>
        <a:spcAft>
          <a:spcPct val="0"/>
        </a:spcAft>
        <a:defRPr sz="2400" b="1">
          <a:solidFill>
            <a:schemeClr val="tx1"/>
          </a:solidFill>
          <a:latin typeface="Arial" charset="0"/>
        </a:defRPr>
      </a:lvl9pPr>
    </p:titleStyle>
    <p:bodyStyle>
      <a:lvl1pPr marL="237745" indent="-237745" algn="l" rtl="0" eaLnBrk="1" fontAlgn="base" hangingPunct="1">
        <a:lnSpc>
          <a:spcPct val="95000"/>
        </a:lnSpc>
        <a:spcBef>
          <a:spcPct val="50000"/>
        </a:spcBef>
        <a:spcAft>
          <a:spcPct val="0"/>
        </a:spcAft>
        <a:buClr>
          <a:schemeClr val="accent1"/>
        </a:buClr>
        <a:buFont typeface="Wingdings" panose="05000000000000000000" pitchFamily="2" charset="2"/>
        <a:buChar char="§"/>
        <a:defRPr sz="2400">
          <a:solidFill>
            <a:schemeClr val="tx1"/>
          </a:solidFill>
          <a:latin typeface="+mn-lt"/>
          <a:ea typeface="+mn-ea"/>
          <a:cs typeface="+mn-cs"/>
        </a:defRPr>
      </a:lvl1pPr>
      <a:lvl2pPr marL="484639" indent="-237745" algn="l" rtl="0" eaLnBrk="1" fontAlgn="base" hangingPunct="1">
        <a:lnSpc>
          <a:spcPct val="95000"/>
        </a:lnSpc>
        <a:spcBef>
          <a:spcPct val="20000"/>
        </a:spcBef>
        <a:spcAft>
          <a:spcPct val="0"/>
        </a:spcAft>
        <a:buClr>
          <a:schemeClr val="accent1"/>
        </a:buClr>
        <a:buFont typeface="Arial" panose="020B0604020202020204" pitchFamily="34" charset="0"/>
        <a:buChar char="•"/>
        <a:defRPr sz="2133">
          <a:solidFill>
            <a:schemeClr val="tx1"/>
          </a:solidFill>
          <a:latin typeface="+mn-lt"/>
        </a:defRPr>
      </a:lvl2pPr>
      <a:lvl3pPr marL="779531" indent="-237745" algn="l" rtl="0" eaLnBrk="1" fontAlgn="base" hangingPunct="1">
        <a:lnSpc>
          <a:spcPct val="95000"/>
        </a:lnSpc>
        <a:spcBef>
          <a:spcPct val="20000"/>
        </a:spcBef>
        <a:spcAft>
          <a:spcPct val="0"/>
        </a:spcAft>
        <a:buClr>
          <a:schemeClr val="accent1"/>
        </a:buClr>
        <a:buFont typeface="Arial" panose="020B0604020202020204" pitchFamily="34" charset="0"/>
        <a:buChar char="-"/>
        <a:defRPr sz="2133">
          <a:solidFill>
            <a:schemeClr val="accent1"/>
          </a:solidFill>
          <a:latin typeface="+mn-lt"/>
        </a:defRPr>
      </a:lvl3pPr>
      <a:lvl4pPr marL="1314418" indent="-285744" algn="l" rtl="0" eaLnBrk="1" fontAlgn="base" hangingPunct="1">
        <a:lnSpc>
          <a:spcPct val="95000"/>
        </a:lnSpc>
        <a:spcBef>
          <a:spcPct val="20000"/>
        </a:spcBef>
        <a:spcAft>
          <a:spcPct val="0"/>
        </a:spcAft>
        <a:buClr>
          <a:schemeClr val="accent1"/>
        </a:buClr>
        <a:buFont typeface="Wingdings" panose="05000000000000000000" pitchFamily="2" charset="2"/>
        <a:buChar char="§"/>
        <a:defRPr sz="2133">
          <a:solidFill>
            <a:schemeClr val="tx1"/>
          </a:solidFill>
          <a:latin typeface="+mn-lt"/>
        </a:defRPr>
      </a:lvl4pPr>
      <a:lvl5pPr marL="1543012" indent="-171446" algn="l" rtl="0" eaLnBrk="1" fontAlgn="base" hangingPunct="1">
        <a:lnSpc>
          <a:spcPct val="95000"/>
        </a:lnSpc>
        <a:spcBef>
          <a:spcPct val="20000"/>
        </a:spcBef>
        <a:spcAft>
          <a:spcPct val="0"/>
        </a:spcAft>
        <a:buClr>
          <a:schemeClr val="accent1"/>
        </a:buClr>
        <a:buSzPct val="75000"/>
        <a:buFont typeface="Courier New" panose="02070309020205020404" pitchFamily="49" charset="0"/>
        <a:buChar char="o"/>
        <a:defRPr sz="2133">
          <a:solidFill>
            <a:schemeClr val="tx1"/>
          </a:solidFill>
          <a:latin typeface="+mn-lt"/>
        </a:defRPr>
      </a:lvl5pPr>
      <a:lvl6pPr marL="1885904"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6pPr>
      <a:lvl7pPr marL="2228795"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7pPr>
      <a:lvl8pPr marL="2571686"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8pPr>
      <a:lvl9pPr marL="2914578"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67" userDrawn="1">
          <p15:clr>
            <a:srgbClr val="F26B43"/>
          </p15:clr>
        </p15:guide>
        <p15:guide id="2" pos="241" userDrawn="1">
          <p15:clr>
            <a:srgbClr val="F26B43"/>
          </p15:clr>
        </p15:guide>
        <p15:guide id="3" orient="horz" pos="214" userDrawn="1">
          <p15:clr>
            <a:srgbClr val="F26B43"/>
          </p15:clr>
        </p15:guide>
        <p15:guide id="4" orient="horz" pos="3178" userDrawn="1">
          <p15:clr>
            <a:srgbClr val="F26B43"/>
          </p15:clr>
        </p15:guide>
        <p15:guide id="5" pos="555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716F73"/>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Click to edit Master title style</a:t>
            </a:r>
            <a:endParaRPr lang="de-DE" altLang="de-DE"/>
          </a:p>
        </p:txBody>
      </p:sp>
      <p:sp>
        <p:nvSpPr>
          <p:cNvPr id="3075"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endParaRPr lang="de-DE" altLang="de-DE"/>
          </a:p>
        </p:txBody>
      </p:sp>
      <p:sp>
        <p:nvSpPr>
          <p:cNvPr id="8" name="Rectangle 7"/>
          <p:cNvSpPr/>
          <p:nvPr userDrawn="1"/>
        </p:nvSpPr>
        <p:spPr>
          <a:xfrm flipV="1">
            <a:off x="341389" y="842616"/>
            <a:ext cx="8551787" cy="55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de-DE" sz="1350">
              <a:solidFill>
                <a:srgbClr val="FFFFFF"/>
              </a:solidFill>
            </a:endParaRPr>
          </a:p>
        </p:txBody>
      </p:sp>
      <p:sp>
        <p:nvSpPr>
          <p:cNvPr id="9" name="Rectangle 8"/>
          <p:cNvSpPr/>
          <p:nvPr userDrawn="1"/>
        </p:nvSpPr>
        <p:spPr>
          <a:xfrm>
            <a:off x="179388" y="897733"/>
            <a:ext cx="162000" cy="405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de-DE" sz="1350">
              <a:solidFill>
                <a:srgbClr val="FFFFFF"/>
              </a:solidFill>
            </a:endParaRPr>
          </a:p>
        </p:txBody>
      </p:sp>
      <p:sp>
        <p:nvSpPr>
          <p:cNvPr id="10" name="Rectangle 9"/>
          <p:cNvSpPr/>
          <p:nvPr userDrawn="1"/>
        </p:nvSpPr>
        <p:spPr>
          <a:xfrm>
            <a:off x="179388" y="86916"/>
            <a:ext cx="162000" cy="757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de-DE" sz="1350">
              <a:solidFill>
                <a:srgbClr val="FFFFFF"/>
              </a:solidFill>
            </a:endParaRPr>
          </a:p>
        </p:txBody>
      </p:sp>
      <p:pic>
        <p:nvPicPr>
          <p:cNvPr id="11" name="Picture 6" descr="Amgen_2_White_PC.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04920" y="4622007"/>
            <a:ext cx="1288256" cy="316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932062"/>
      </p:ext>
    </p:extLst>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3300" b="1" kern="1200">
          <a:solidFill>
            <a:schemeClr val="bg1"/>
          </a:solidFill>
          <a:latin typeface="+mj-lt"/>
          <a:ea typeface="+mj-ea"/>
          <a:cs typeface="+mj-cs"/>
        </a:defRPr>
      </a:lvl1pPr>
      <a:lvl2pPr algn="ctr" rtl="0" eaLnBrk="0" fontAlgn="base" hangingPunct="0">
        <a:spcBef>
          <a:spcPct val="0"/>
        </a:spcBef>
        <a:spcAft>
          <a:spcPct val="0"/>
        </a:spcAft>
        <a:defRPr sz="3300" b="1">
          <a:solidFill>
            <a:schemeClr val="bg1"/>
          </a:solidFill>
          <a:latin typeface="Calibri" pitchFamily="34" charset="0"/>
        </a:defRPr>
      </a:lvl2pPr>
      <a:lvl3pPr algn="ctr" rtl="0" eaLnBrk="0" fontAlgn="base" hangingPunct="0">
        <a:spcBef>
          <a:spcPct val="0"/>
        </a:spcBef>
        <a:spcAft>
          <a:spcPct val="0"/>
        </a:spcAft>
        <a:defRPr sz="3300" b="1">
          <a:solidFill>
            <a:schemeClr val="bg1"/>
          </a:solidFill>
          <a:latin typeface="Calibri" pitchFamily="34" charset="0"/>
        </a:defRPr>
      </a:lvl3pPr>
      <a:lvl4pPr algn="ctr" rtl="0" eaLnBrk="0" fontAlgn="base" hangingPunct="0">
        <a:spcBef>
          <a:spcPct val="0"/>
        </a:spcBef>
        <a:spcAft>
          <a:spcPct val="0"/>
        </a:spcAft>
        <a:defRPr sz="3300" b="1">
          <a:solidFill>
            <a:schemeClr val="bg1"/>
          </a:solidFill>
          <a:latin typeface="Calibri" pitchFamily="34" charset="0"/>
        </a:defRPr>
      </a:lvl4pPr>
      <a:lvl5pPr algn="ctr" rtl="0" eaLnBrk="0" fontAlgn="base" hangingPunct="0">
        <a:spcBef>
          <a:spcPct val="0"/>
        </a:spcBef>
        <a:spcAft>
          <a:spcPct val="0"/>
        </a:spcAft>
        <a:defRPr sz="3300" b="1">
          <a:solidFill>
            <a:schemeClr val="bg1"/>
          </a:solidFill>
          <a:latin typeface="Calibri" pitchFamily="34" charset="0"/>
        </a:defRPr>
      </a:lvl5pPr>
      <a:lvl6pPr marL="342900" algn="ctr" rtl="0" fontAlgn="base">
        <a:spcBef>
          <a:spcPct val="0"/>
        </a:spcBef>
        <a:spcAft>
          <a:spcPct val="0"/>
        </a:spcAft>
        <a:defRPr sz="3300" b="1">
          <a:solidFill>
            <a:schemeClr val="bg1"/>
          </a:solidFill>
          <a:latin typeface="Calibri" pitchFamily="34" charset="0"/>
        </a:defRPr>
      </a:lvl6pPr>
      <a:lvl7pPr marL="685800" algn="ctr" rtl="0" fontAlgn="base">
        <a:spcBef>
          <a:spcPct val="0"/>
        </a:spcBef>
        <a:spcAft>
          <a:spcPct val="0"/>
        </a:spcAft>
        <a:defRPr sz="3300" b="1">
          <a:solidFill>
            <a:schemeClr val="bg1"/>
          </a:solidFill>
          <a:latin typeface="Calibri" pitchFamily="34" charset="0"/>
        </a:defRPr>
      </a:lvl7pPr>
      <a:lvl8pPr marL="1028700" algn="ctr" rtl="0" fontAlgn="base">
        <a:spcBef>
          <a:spcPct val="0"/>
        </a:spcBef>
        <a:spcAft>
          <a:spcPct val="0"/>
        </a:spcAft>
        <a:defRPr sz="3300" b="1">
          <a:solidFill>
            <a:schemeClr val="bg1"/>
          </a:solidFill>
          <a:latin typeface="Calibri" pitchFamily="34" charset="0"/>
        </a:defRPr>
      </a:lvl8pPr>
      <a:lvl9pPr marL="1371600" algn="ctr" rtl="0" fontAlgn="base">
        <a:spcBef>
          <a:spcPct val="0"/>
        </a:spcBef>
        <a:spcAft>
          <a:spcPct val="0"/>
        </a:spcAft>
        <a:defRPr sz="3300" b="1">
          <a:solidFill>
            <a:schemeClr val="bg1"/>
          </a:solidFill>
          <a:latin typeface="Calibri" pitchFamily="34" charset="0"/>
        </a:defRPr>
      </a:lvl9pPr>
    </p:titleStyle>
    <p:bodyStyle>
      <a:lvl1pPr marL="257175" indent="-257175" algn="l" rtl="0" eaLnBrk="0" fontAlgn="base" hangingPunct="0">
        <a:spcBef>
          <a:spcPct val="20000"/>
        </a:spcBef>
        <a:spcAft>
          <a:spcPct val="0"/>
        </a:spcAft>
        <a:buFont typeface="Arial" charset="0"/>
        <a:buChar char="•"/>
        <a:defRPr sz="2400" b="1" kern="1200">
          <a:solidFill>
            <a:schemeClr val="bg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b="1" kern="1200">
          <a:solidFill>
            <a:schemeClr val="bg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b="1" kern="1200">
          <a:solidFill>
            <a:schemeClr val="bg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b="1" kern="1200">
          <a:solidFill>
            <a:schemeClr val="bg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b="1" kern="1200">
          <a:solidFill>
            <a:schemeClr val="bg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280599" name="Rectangle 23"/>
          <p:cNvSpPr>
            <a:spLocks noGrp="1" noChangeArrowheads="1"/>
          </p:cNvSpPr>
          <p:nvPr>
            <p:ph type="title"/>
          </p:nvPr>
        </p:nvSpPr>
        <p:spPr bwMode="gray">
          <a:xfrm>
            <a:off x="395999" y="372055"/>
            <a:ext cx="8433180" cy="460195"/>
          </a:xfrm>
          <a:prstGeom prst="rect">
            <a:avLst/>
          </a:prstGeom>
          <a:noFill/>
          <a:ln w="9525" algn="ctr">
            <a:noFill/>
            <a:miter lim="800000"/>
            <a:headEnd/>
            <a:tailEnd/>
          </a:ln>
          <a:effectLst/>
        </p:spPr>
        <p:txBody>
          <a:bodyPr vert="horz" wrap="square" lIns="0" tIns="0" rIns="0" bIns="45720" numCol="1" anchor="b" anchorCtr="0" compatLnSpc="1">
            <a:prstTxWarp prst="textNoShape">
              <a:avLst/>
            </a:prstTxWarp>
          </a:bodyPr>
          <a:lstStyle/>
          <a:p>
            <a:pPr lvl="0"/>
            <a:r>
              <a:rPr lang="en-US"/>
              <a:t>Click to edit Master title style</a:t>
            </a:r>
          </a:p>
        </p:txBody>
      </p:sp>
      <p:sp>
        <p:nvSpPr>
          <p:cNvPr id="280600" name="Rectangle 24"/>
          <p:cNvSpPr>
            <a:spLocks noGrp="1" noChangeArrowheads="1"/>
          </p:cNvSpPr>
          <p:nvPr>
            <p:ph type="body" idx="1"/>
          </p:nvPr>
        </p:nvSpPr>
        <p:spPr bwMode="gray">
          <a:xfrm>
            <a:off x="396000" y="1058862"/>
            <a:ext cx="8433179" cy="3457104"/>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bwMode="auto">
          <a:xfrm>
            <a:off x="383117" y="841066"/>
            <a:ext cx="7933299" cy="60698"/>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377"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10" name="Rectangle 9"/>
          <p:cNvSpPr/>
          <p:nvPr userDrawn="1"/>
        </p:nvSpPr>
        <p:spPr bwMode="auto">
          <a:xfrm>
            <a:off x="8359097" y="841066"/>
            <a:ext cx="470083" cy="60698"/>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377"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11" name="Rectangle 10"/>
          <p:cNvSpPr/>
          <p:nvPr userDrawn="1"/>
        </p:nvSpPr>
        <p:spPr bwMode="auto">
          <a:xfrm>
            <a:off x="8876775" y="841066"/>
            <a:ext cx="265640" cy="60698"/>
          </a:xfrm>
          <a:prstGeom prst="rect">
            <a:avLst/>
          </a:prstGeom>
          <a:solidFill>
            <a:schemeClr val="accent1">
              <a:alpha val="2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377"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40189090"/>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Lst>
  <p:transition>
    <p:wipe dir="r"/>
  </p:transition>
  <p:hf sldNum="0" hdr="0" dt="0"/>
  <p:txStyles>
    <p:titleStyle>
      <a:lvl1pPr algn="l" rtl="0" eaLnBrk="1" fontAlgn="base" hangingPunct="1">
        <a:lnSpc>
          <a:spcPct val="90000"/>
        </a:lnSpc>
        <a:spcBef>
          <a:spcPct val="0"/>
        </a:spcBef>
        <a:spcAft>
          <a:spcPct val="0"/>
        </a:spcAft>
        <a:defRPr sz="3200" b="1">
          <a:solidFill>
            <a:schemeClr val="tx1"/>
          </a:solidFill>
          <a:latin typeface="+mj-lt"/>
          <a:ea typeface="+mj-ea"/>
          <a:cs typeface="+mj-cs"/>
        </a:defRPr>
      </a:lvl1pPr>
      <a:lvl2pPr algn="l" rtl="0" eaLnBrk="1" fontAlgn="base" hangingPunct="1">
        <a:lnSpc>
          <a:spcPct val="90000"/>
        </a:lnSpc>
        <a:spcBef>
          <a:spcPct val="0"/>
        </a:spcBef>
        <a:spcAft>
          <a:spcPct val="0"/>
        </a:spcAft>
        <a:defRPr sz="2400" b="1">
          <a:solidFill>
            <a:schemeClr val="tx1"/>
          </a:solidFill>
          <a:latin typeface="Arial" charset="0"/>
        </a:defRPr>
      </a:lvl2pPr>
      <a:lvl3pPr algn="l" rtl="0" eaLnBrk="1" fontAlgn="base" hangingPunct="1">
        <a:lnSpc>
          <a:spcPct val="90000"/>
        </a:lnSpc>
        <a:spcBef>
          <a:spcPct val="0"/>
        </a:spcBef>
        <a:spcAft>
          <a:spcPct val="0"/>
        </a:spcAft>
        <a:defRPr sz="2400" b="1">
          <a:solidFill>
            <a:schemeClr val="tx1"/>
          </a:solidFill>
          <a:latin typeface="Arial" charset="0"/>
        </a:defRPr>
      </a:lvl3pPr>
      <a:lvl4pPr algn="l" rtl="0" eaLnBrk="1" fontAlgn="base" hangingPunct="1">
        <a:lnSpc>
          <a:spcPct val="90000"/>
        </a:lnSpc>
        <a:spcBef>
          <a:spcPct val="0"/>
        </a:spcBef>
        <a:spcAft>
          <a:spcPct val="0"/>
        </a:spcAft>
        <a:defRPr sz="2400" b="1">
          <a:solidFill>
            <a:schemeClr val="tx1"/>
          </a:solidFill>
          <a:latin typeface="Arial" charset="0"/>
        </a:defRPr>
      </a:lvl4pPr>
      <a:lvl5pPr algn="l" rtl="0" eaLnBrk="1" fontAlgn="base" hangingPunct="1">
        <a:lnSpc>
          <a:spcPct val="90000"/>
        </a:lnSpc>
        <a:spcBef>
          <a:spcPct val="0"/>
        </a:spcBef>
        <a:spcAft>
          <a:spcPct val="0"/>
        </a:spcAft>
        <a:defRPr sz="2400" b="1">
          <a:solidFill>
            <a:schemeClr val="tx1"/>
          </a:solidFill>
          <a:latin typeface="Arial" charset="0"/>
        </a:defRPr>
      </a:lvl5pPr>
      <a:lvl6pPr marL="342891" algn="l" rtl="0" eaLnBrk="1" fontAlgn="base" hangingPunct="1">
        <a:lnSpc>
          <a:spcPct val="90000"/>
        </a:lnSpc>
        <a:spcBef>
          <a:spcPct val="0"/>
        </a:spcBef>
        <a:spcAft>
          <a:spcPct val="0"/>
        </a:spcAft>
        <a:defRPr sz="2400" b="1">
          <a:solidFill>
            <a:schemeClr val="tx1"/>
          </a:solidFill>
          <a:latin typeface="Arial" charset="0"/>
        </a:defRPr>
      </a:lvl6pPr>
      <a:lvl7pPr marL="685783" algn="l" rtl="0" eaLnBrk="1" fontAlgn="base" hangingPunct="1">
        <a:lnSpc>
          <a:spcPct val="90000"/>
        </a:lnSpc>
        <a:spcBef>
          <a:spcPct val="0"/>
        </a:spcBef>
        <a:spcAft>
          <a:spcPct val="0"/>
        </a:spcAft>
        <a:defRPr sz="2400" b="1">
          <a:solidFill>
            <a:schemeClr val="tx1"/>
          </a:solidFill>
          <a:latin typeface="Arial" charset="0"/>
        </a:defRPr>
      </a:lvl7pPr>
      <a:lvl8pPr marL="1028674" algn="l" rtl="0" eaLnBrk="1" fontAlgn="base" hangingPunct="1">
        <a:lnSpc>
          <a:spcPct val="90000"/>
        </a:lnSpc>
        <a:spcBef>
          <a:spcPct val="0"/>
        </a:spcBef>
        <a:spcAft>
          <a:spcPct val="0"/>
        </a:spcAft>
        <a:defRPr sz="2400" b="1">
          <a:solidFill>
            <a:schemeClr val="tx1"/>
          </a:solidFill>
          <a:latin typeface="Arial" charset="0"/>
        </a:defRPr>
      </a:lvl8pPr>
      <a:lvl9pPr marL="1371566" algn="l" rtl="0" eaLnBrk="1" fontAlgn="base" hangingPunct="1">
        <a:lnSpc>
          <a:spcPct val="90000"/>
        </a:lnSpc>
        <a:spcBef>
          <a:spcPct val="0"/>
        </a:spcBef>
        <a:spcAft>
          <a:spcPct val="0"/>
        </a:spcAft>
        <a:defRPr sz="2400" b="1">
          <a:solidFill>
            <a:schemeClr val="tx1"/>
          </a:solidFill>
          <a:latin typeface="Arial" charset="0"/>
        </a:defRPr>
      </a:lvl9pPr>
    </p:titleStyle>
    <p:bodyStyle>
      <a:lvl1pPr marL="237745" indent="-237745" algn="l" rtl="0" eaLnBrk="1" fontAlgn="base" hangingPunct="1">
        <a:lnSpc>
          <a:spcPct val="95000"/>
        </a:lnSpc>
        <a:spcBef>
          <a:spcPct val="50000"/>
        </a:spcBef>
        <a:spcAft>
          <a:spcPct val="0"/>
        </a:spcAft>
        <a:buClr>
          <a:schemeClr val="accent1"/>
        </a:buClr>
        <a:buFont typeface="Wingdings" panose="05000000000000000000" pitchFamily="2" charset="2"/>
        <a:buChar char="§"/>
        <a:defRPr sz="2400">
          <a:solidFill>
            <a:schemeClr val="tx1"/>
          </a:solidFill>
          <a:latin typeface="+mn-lt"/>
          <a:ea typeface="+mn-ea"/>
          <a:cs typeface="+mn-cs"/>
        </a:defRPr>
      </a:lvl1pPr>
      <a:lvl2pPr marL="484639" indent="-237745" algn="l" rtl="0" eaLnBrk="1" fontAlgn="base" hangingPunct="1">
        <a:lnSpc>
          <a:spcPct val="95000"/>
        </a:lnSpc>
        <a:spcBef>
          <a:spcPct val="20000"/>
        </a:spcBef>
        <a:spcAft>
          <a:spcPct val="0"/>
        </a:spcAft>
        <a:buClr>
          <a:schemeClr val="accent1"/>
        </a:buClr>
        <a:buFont typeface="Arial" panose="020B0604020202020204" pitchFamily="34" charset="0"/>
        <a:buChar char="•"/>
        <a:defRPr sz="2133">
          <a:solidFill>
            <a:schemeClr val="tx1"/>
          </a:solidFill>
          <a:latin typeface="+mn-lt"/>
        </a:defRPr>
      </a:lvl2pPr>
      <a:lvl3pPr marL="779531" indent="-237745" algn="l" rtl="0" eaLnBrk="1" fontAlgn="base" hangingPunct="1">
        <a:lnSpc>
          <a:spcPct val="95000"/>
        </a:lnSpc>
        <a:spcBef>
          <a:spcPct val="20000"/>
        </a:spcBef>
        <a:spcAft>
          <a:spcPct val="0"/>
        </a:spcAft>
        <a:buClr>
          <a:schemeClr val="accent1"/>
        </a:buClr>
        <a:buFont typeface="Arial" panose="020B0604020202020204" pitchFamily="34" charset="0"/>
        <a:buChar char="-"/>
        <a:defRPr sz="2133">
          <a:solidFill>
            <a:schemeClr val="accent1"/>
          </a:solidFill>
          <a:latin typeface="+mn-lt"/>
        </a:defRPr>
      </a:lvl3pPr>
      <a:lvl4pPr marL="1314418" indent="-285744" algn="l" rtl="0" eaLnBrk="1" fontAlgn="base" hangingPunct="1">
        <a:lnSpc>
          <a:spcPct val="95000"/>
        </a:lnSpc>
        <a:spcBef>
          <a:spcPct val="20000"/>
        </a:spcBef>
        <a:spcAft>
          <a:spcPct val="0"/>
        </a:spcAft>
        <a:buClr>
          <a:schemeClr val="accent1"/>
        </a:buClr>
        <a:buFont typeface="Wingdings" panose="05000000000000000000" pitchFamily="2" charset="2"/>
        <a:buChar char="§"/>
        <a:defRPr sz="2133">
          <a:solidFill>
            <a:schemeClr val="tx1"/>
          </a:solidFill>
          <a:latin typeface="+mn-lt"/>
        </a:defRPr>
      </a:lvl4pPr>
      <a:lvl5pPr marL="1543012" indent="-171446" algn="l" rtl="0" eaLnBrk="1" fontAlgn="base" hangingPunct="1">
        <a:lnSpc>
          <a:spcPct val="95000"/>
        </a:lnSpc>
        <a:spcBef>
          <a:spcPct val="20000"/>
        </a:spcBef>
        <a:spcAft>
          <a:spcPct val="0"/>
        </a:spcAft>
        <a:buClr>
          <a:schemeClr val="accent1"/>
        </a:buClr>
        <a:buSzPct val="75000"/>
        <a:buFont typeface="Courier New" panose="02070309020205020404" pitchFamily="49" charset="0"/>
        <a:buChar char="o"/>
        <a:defRPr sz="2133">
          <a:solidFill>
            <a:schemeClr val="tx1"/>
          </a:solidFill>
          <a:latin typeface="+mn-lt"/>
        </a:defRPr>
      </a:lvl5pPr>
      <a:lvl6pPr marL="1885904"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6pPr>
      <a:lvl7pPr marL="2228795"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7pPr>
      <a:lvl8pPr marL="2571686"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8pPr>
      <a:lvl9pPr marL="2914578"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67">
          <p15:clr>
            <a:srgbClr val="F26B43"/>
          </p15:clr>
        </p15:guide>
        <p15:guide id="2" pos="241">
          <p15:clr>
            <a:srgbClr val="F26B43"/>
          </p15:clr>
        </p15:guide>
        <p15:guide id="3" orient="horz" pos="214">
          <p15:clr>
            <a:srgbClr val="F26B43"/>
          </p15:clr>
        </p15:guide>
        <p15:guide id="4" orient="horz" pos="3178">
          <p15:clr>
            <a:srgbClr val="F26B43"/>
          </p15:clr>
        </p15:guide>
        <p15:guide id="5" pos="55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invGray">
      <p:bgPr>
        <a:solidFill>
          <a:schemeClr val="bg1"/>
        </a:solidFill>
        <a:effectLst/>
      </p:bgPr>
    </p:bg>
    <p:spTree>
      <p:nvGrpSpPr>
        <p:cNvPr id="1" name=""/>
        <p:cNvGrpSpPr/>
        <p:nvPr/>
      </p:nvGrpSpPr>
      <p:grpSpPr>
        <a:xfrm>
          <a:off x="0" y="0"/>
          <a:ext cx="0" cy="0"/>
          <a:chOff x="0" y="0"/>
          <a:chExt cx="0" cy="0"/>
        </a:xfrm>
      </p:grpSpPr>
      <p:sp>
        <p:nvSpPr>
          <p:cNvPr id="9" name="Rectangle 2"/>
          <p:cNvSpPr>
            <a:spLocks noChangeArrowheads="1"/>
          </p:cNvSpPr>
          <p:nvPr userDrawn="1"/>
        </p:nvSpPr>
        <p:spPr bwMode="white">
          <a:xfrm>
            <a:off x="-36512" y="2405982"/>
            <a:ext cx="9180512" cy="338554"/>
          </a:xfrm>
          <a:prstGeom prst="rect">
            <a:avLst/>
          </a:prstGeom>
          <a:gradFill flip="none" rotWithShape="1">
            <a:gsLst>
              <a:gs pos="0">
                <a:schemeClr val="tx1"/>
              </a:gs>
              <a:gs pos="99000">
                <a:schemeClr val="accent2">
                  <a:lumMod val="60000"/>
                  <a:lumOff val="40000"/>
                </a:schemeClr>
              </a:gs>
              <a:gs pos="88000">
                <a:schemeClr val="bg2"/>
              </a:gs>
              <a:gs pos="100000">
                <a:schemeClr val="accent2"/>
              </a:gs>
            </a:gsLst>
            <a:path path="circle">
              <a:fillToRect l="100000" t="100000"/>
            </a:path>
            <a:tileRect r="-100000" b="-100000"/>
          </a:gradFill>
          <a:ln w="9525">
            <a:noFill/>
            <a:miter lim="800000"/>
            <a:headEnd type="none" w="sm" len="sm"/>
            <a:tailEnd type="none" w="sm" len="sm"/>
          </a:ln>
          <a:effectLst/>
        </p:spPr>
        <p:txBody>
          <a:bodyPr wrap="square" anchor="ctr">
            <a:spAutoFit/>
          </a:bodyPr>
          <a:lstStyle/>
          <a:p>
            <a:pPr algn="ctr" fontAlgn="base">
              <a:spcBef>
                <a:spcPct val="40000"/>
              </a:spcBef>
              <a:spcAft>
                <a:spcPct val="0"/>
              </a:spcAft>
              <a:defRPr/>
            </a:pPr>
            <a:endParaRPr lang="de-CH" sz="1600" b="1">
              <a:solidFill>
                <a:srgbClr val="161F46"/>
              </a:solidFill>
              <a:ea typeface="MS PGothic" pitchFamily="34" charset="-128"/>
            </a:endParaRPr>
          </a:p>
        </p:txBody>
      </p:sp>
      <p:sp>
        <p:nvSpPr>
          <p:cNvPr id="3078" name="Rectangle 3"/>
          <p:cNvSpPr>
            <a:spLocks noGrp="1" noChangeArrowheads="1"/>
          </p:cNvSpPr>
          <p:nvPr>
            <p:ph type="title"/>
          </p:nvPr>
        </p:nvSpPr>
        <p:spPr bwMode="auto">
          <a:xfrm>
            <a:off x="455613" y="33468"/>
            <a:ext cx="8231187" cy="75842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de-DE"/>
              <a:t>Click to edit Master title style</a:t>
            </a:r>
          </a:p>
        </p:txBody>
      </p:sp>
      <p:sp>
        <p:nvSpPr>
          <p:cNvPr id="3079" name="Rectangle 4"/>
          <p:cNvSpPr>
            <a:spLocks noGrp="1" noChangeArrowheads="1"/>
          </p:cNvSpPr>
          <p:nvPr>
            <p:ph type="body" idx="1"/>
          </p:nvPr>
        </p:nvSpPr>
        <p:spPr bwMode="auto">
          <a:xfrm>
            <a:off x="455613" y="1150144"/>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endParaRPr lang="de-CH" altLang="de-DE"/>
          </a:p>
        </p:txBody>
      </p:sp>
      <p:sp>
        <p:nvSpPr>
          <p:cNvPr id="7" name="Round Diagonal Corner Rectangle 6"/>
          <p:cNvSpPr/>
          <p:nvPr/>
        </p:nvSpPr>
        <p:spPr bwMode="auto">
          <a:xfrm>
            <a:off x="108504" y="817008"/>
            <a:ext cx="9000000" cy="4077000"/>
          </a:xfrm>
          <a:prstGeom prst="round2DiagRect">
            <a:avLst>
              <a:gd name="adj1" fmla="val 12323"/>
              <a:gd name="adj2" fmla="val 0"/>
            </a:avLst>
          </a:prstGeom>
          <a:solidFill>
            <a:schemeClr val="bg1"/>
          </a:solidFill>
          <a:ln w="28575" cap="flat" cmpd="sng" algn="ctr">
            <a:noFill/>
            <a:prstDash val="solid"/>
            <a:round/>
            <a:headEnd type="none" w="med" len="med"/>
            <a:tailEnd type="none" w="med" len="med"/>
          </a:ln>
          <a:effectLst>
            <a:glow rad="63500">
              <a:schemeClr val="accent4">
                <a:satMod val="175000"/>
                <a:alpha val="40000"/>
              </a:schemeClr>
            </a:glow>
          </a:effectLst>
        </p:spPr>
        <p:txBody>
          <a:bodyPr wrap="none" anchor="ctr"/>
          <a:lstStyle/>
          <a:p>
            <a:pPr algn="ctr" fontAlgn="base">
              <a:spcBef>
                <a:spcPct val="40000"/>
              </a:spcBef>
              <a:spcAft>
                <a:spcPct val="0"/>
              </a:spcAft>
              <a:defRPr/>
            </a:pPr>
            <a:endParaRPr lang="de-DE" b="1">
              <a:solidFill>
                <a:srgbClr val="161F46"/>
              </a:solidFill>
              <a:ea typeface="MS PGothic" pitchFamily="34" charset="-128"/>
            </a:endParaRPr>
          </a:p>
        </p:txBody>
      </p:sp>
    </p:spTree>
    <p:extLst>
      <p:ext uri="{BB962C8B-B14F-4D97-AF65-F5344CB8AC3E}">
        <p14:creationId xmlns:p14="http://schemas.microsoft.com/office/powerpoint/2010/main" val="3376086809"/>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Lst>
  <p:transition spd="slow"/>
  <p:hf sldNum="0" hdr="0" dt="0"/>
  <p:txStyles>
    <p:titleStyle>
      <a:lvl1pPr algn="r" rtl="0" eaLnBrk="0" fontAlgn="base" hangingPunct="0">
        <a:spcBef>
          <a:spcPct val="0"/>
        </a:spcBef>
        <a:spcAft>
          <a:spcPct val="0"/>
        </a:spcAft>
        <a:defRPr sz="3000" b="1">
          <a:solidFill>
            <a:schemeClr val="bg1"/>
          </a:solidFill>
          <a:latin typeface="+mj-lt"/>
          <a:ea typeface="+mj-ea"/>
          <a:cs typeface="+mj-cs"/>
        </a:defRPr>
      </a:lvl1pPr>
      <a:lvl2pPr algn="r" rtl="0" eaLnBrk="0" fontAlgn="base" hangingPunct="0">
        <a:spcBef>
          <a:spcPct val="0"/>
        </a:spcBef>
        <a:spcAft>
          <a:spcPct val="0"/>
        </a:spcAft>
        <a:defRPr sz="3000" b="1">
          <a:solidFill>
            <a:schemeClr val="bg1"/>
          </a:solidFill>
          <a:latin typeface="Arial" charset="0"/>
        </a:defRPr>
      </a:lvl2pPr>
      <a:lvl3pPr algn="r" rtl="0" eaLnBrk="0" fontAlgn="base" hangingPunct="0">
        <a:spcBef>
          <a:spcPct val="0"/>
        </a:spcBef>
        <a:spcAft>
          <a:spcPct val="0"/>
        </a:spcAft>
        <a:defRPr sz="3000" b="1">
          <a:solidFill>
            <a:schemeClr val="bg1"/>
          </a:solidFill>
          <a:latin typeface="Arial" charset="0"/>
        </a:defRPr>
      </a:lvl3pPr>
      <a:lvl4pPr algn="r" rtl="0" eaLnBrk="0" fontAlgn="base" hangingPunct="0">
        <a:spcBef>
          <a:spcPct val="0"/>
        </a:spcBef>
        <a:spcAft>
          <a:spcPct val="0"/>
        </a:spcAft>
        <a:defRPr sz="3000" b="1">
          <a:solidFill>
            <a:schemeClr val="bg1"/>
          </a:solidFill>
          <a:latin typeface="Arial" charset="0"/>
        </a:defRPr>
      </a:lvl4pPr>
      <a:lvl5pPr algn="r" rtl="0" eaLnBrk="0" fontAlgn="base" hangingPunct="0">
        <a:spcBef>
          <a:spcPct val="0"/>
        </a:spcBef>
        <a:spcAft>
          <a:spcPct val="0"/>
        </a:spcAft>
        <a:defRPr sz="3000" b="1">
          <a:solidFill>
            <a:schemeClr val="bg1"/>
          </a:solidFill>
          <a:latin typeface="Arial" charset="0"/>
        </a:defRPr>
      </a:lvl5pPr>
      <a:lvl6pPr marL="457200" algn="l" rtl="0" eaLnBrk="1" fontAlgn="base" hangingPunct="1">
        <a:spcBef>
          <a:spcPct val="0"/>
        </a:spcBef>
        <a:spcAft>
          <a:spcPct val="0"/>
        </a:spcAft>
        <a:defRPr sz="3000" b="1">
          <a:solidFill>
            <a:schemeClr val="bg1"/>
          </a:solidFill>
          <a:latin typeface="Arial" charset="0"/>
        </a:defRPr>
      </a:lvl6pPr>
      <a:lvl7pPr marL="914400" algn="l" rtl="0" eaLnBrk="1" fontAlgn="base" hangingPunct="1">
        <a:spcBef>
          <a:spcPct val="0"/>
        </a:spcBef>
        <a:spcAft>
          <a:spcPct val="0"/>
        </a:spcAft>
        <a:defRPr sz="3000" b="1">
          <a:solidFill>
            <a:schemeClr val="bg1"/>
          </a:solidFill>
          <a:latin typeface="Arial" charset="0"/>
        </a:defRPr>
      </a:lvl7pPr>
      <a:lvl8pPr marL="1371600" algn="l" rtl="0" eaLnBrk="1" fontAlgn="base" hangingPunct="1">
        <a:spcBef>
          <a:spcPct val="0"/>
        </a:spcBef>
        <a:spcAft>
          <a:spcPct val="0"/>
        </a:spcAft>
        <a:defRPr sz="3000" b="1">
          <a:solidFill>
            <a:schemeClr val="bg1"/>
          </a:solidFill>
          <a:latin typeface="Arial" charset="0"/>
        </a:defRPr>
      </a:lvl8pPr>
      <a:lvl9pPr marL="1828800" algn="l" rtl="0" eaLnBrk="1" fontAlgn="base" hangingPunct="1">
        <a:spcBef>
          <a:spcPct val="0"/>
        </a:spcBef>
        <a:spcAft>
          <a:spcPct val="0"/>
        </a:spcAft>
        <a:defRPr sz="3000" b="1">
          <a:solidFill>
            <a:schemeClr val="bg1"/>
          </a:solidFill>
          <a:latin typeface="Arial" charset="0"/>
        </a:defRPr>
      </a:lvl9pPr>
    </p:titleStyle>
    <p:bodyStyle>
      <a:lvl1pPr marL="342900" indent="-342900" algn="l" rtl="0" eaLnBrk="0" fontAlgn="base" hangingPunct="0">
        <a:spcBef>
          <a:spcPct val="40000"/>
        </a:spcBef>
        <a:spcAft>
          <a:spcPct val="0"/>
        </a:spcAft>
        <a:buClr>
          <a:schemeClr val="tx1"/>
        </a:buClr>
        <a:buFont typeface="Wingdings" pitchFamily="2" charset="2"/>
        <a:buChar char="Ø"/>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Font typeface="Wingdings" pitchFamily="2" charset="2"/>
        <a:buChar char="v"/>
        <a:defRPr sz="2200">
          <a:solidFill>
            <a:schemeClr val="tx1"/>
          </a:solidFill>
          <a:latin typeface="+mn-lt"/>
        </a:defRPr>
      </a:lvl2pPr>
      <a:lvl3pPr marL="1143000" indent="-228600" algn="l" rtl="0" eaLnBrk="0" fontAlgn="base" hangingPunct="0">
        <a:spcBef>
          <a:spcPct val="20000"/>
        </a:spcBef>
        <a:spcAft>
          <a:spcPct val="0"/>
        </a:spcAft>
        <a:buClr>
          <a:schemeClr val="tx1"/>
        </a:buClr>
        <a:buFont typeface="Wingdings"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1"/>
        </a:buClr>
        <a:buFont typeface="Arial" pitchFamily="34" charset="0"/>
        <a:buChar char="•"/>
        <a:defRPr>
          <a:solidFill>
            <a:schemeClr val="tx1"/>
          </a:solidFill>
          <a:latin typeface="+mn-lt"/>
        </a:defRPr>
      </a:lvl4pPr>
      <a:lvl5pPr marL="2057400" indent="-228600" algn="l" rtl="0" eaLnBrk="0" fontAlgn="base" hangingPunct="0">
        <a:spcBef>
          <a:spcPct val="20000"/>
        </a:spcBef>
        <a:spcAft>
          <a:spcPct val="0"/>
        </a:spcAft>
        <a:buClr>
          <a:schemeClr val="tx1"/>
        </a:buClr>
        <a:buChar char="»"/>
        <a:defRPr>
          <a:solidFill>
            <a:schemeClr val="tx1"/>
          </a:solidFill>
          <a:latin typeface="+mn-lt"/>
        </a:defRPr>
      </a:lvl5pPr>
      <a:lvl6pPr marL="2514600" indent="-228600" algn="l" rtl="0" eaLnBrk="1" fontAlgn="base" hangingPunct="1">
        <a:spcBef>
          <a:spcPct val="20000"/>
        </a:spcBef>
        <a:spcAft>
          <a:spcPct val="0"/>
        </a:spcAft>
        <a:buClr>
          <a:schemeClr val="hlink"/>
        </a:buClr>
        <a:buChar char="»"/>
        <a:defRPr>
          <a:solidFill>
            <a:schemeClr val="tx1"/>
          </a:solidFill>
          <a:latin typeface="+mn-lt"/>
        </a:defRPr>
      </a:lvl6pPr>
      <a:lvl7pPr marL="2971800" indent="-228600" algn="l" rtl="0" eaLnBrk="1" fontAlgn="base" hangingPunct="1">
        <a:spcBef>
          <a:spcPct val="20000"/>
        </a:spcBef>
        <a:spcAft>
          <a:spcPct val="0"/>
        </a:spcAft>
        <a:buClr>
          <a:schemeClr val="hlink"/>
        </a:buClr>
        <a:buChar char="»"/>
        <a:defRPr>
          <a:solidFill>
            <a:schemeClr val="tx1"/>
          </a:solidFill>
          <a:latin typeface="+mn-lt"/>
        </a:defRPr>
      </a:lvl7pPr>
      <a:lvl8pPr marL="3429000" indent="-228600" algn="l" rtl="0" eaLnBrk="1" fontAlgn="base" hangingPunct="1">
        <a:spcBef>
          <a:spcPct val="20000"/>
        </a:spcBef>
        <a:spcAft>
          <a:spcPct val="0"/>
        </a:spcAft>
        <a:buClr>
          <a:schemeClr val="hlink"/>
        </a:buClr>
        <a:buChar char="»"/>
        <a:defRPr>
          <a:solidFill>
            <a:schemeClr val="tx1"/>
          </a:solidFill>
          <a:latin typeface="+mn-lt"/>
        </a:defRPr>
      </a:lvl8pPr>
      <a:lvl9pPr marL="3886200" indent="-228600" algn="l" rtl="0" eaLnBrk="1" fontAlgn="base" hangingPunct="1">
        <a:spcBef>
          <a:spcPct val="20000"/>
        </a:spcBef>
        <a:spcAft>
          <a:spcPct val="0"/>
        </a:spcAft>
        <a:buClr>
          <a:schemeClr val="hlink"/>
        </a:buClr>
        <a:buChar char="»"/>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 name="Picture 1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997765" y="4758501"/>
            <a:ext cx="817857" cy="193948"/>
          </a:xfrm>
          <a:prstGeom prst="rect">
            <a:avLst/>
          </a:prstGeom>
        </p:spPr>
      </p:pic>
      <p:sp>
        <p:nvSpPr>
          <p:cNvPr id="21" name="Rectangle 20"/>
          <p:cNvSpPr>
            <a:spLocks noGrp="1" noChangeArrowheads="1"/>
          </p:cNvSpPr>
          <p:nvPr/>
        </p:nvSpPr>
        <p:spPr bwMode="gray">
          <a:xfrm>
            <a:off x="4155948" y="4690608"/>
            <a:ext cx="832104" cy="273844"/>
          </a:xfrm>
          <a:prstGeom prst="rect">
            <a:avLst/>
          </a:prstGeom>
          <a:noFill/>
          <a:ln w="9525" algn="ctr">
            <a:noFill/>
            <a:miter lim="800000"/>
            <a:headEnd/>
            <a:tailEnd/>
          </a:ln>
          <a:effectLst/>
        </p:spPr>
        <p:txBody>
          <a:bodyPr lIns="0" tIns="0" rIns="0" bIns="0" anchor="b" anchorCtr="0"/>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defTabSz="582017">
              <a:defRPr/>
            </a:pPr>
            <a:fld id="{5909AF01-7EFE-4A29-B021-8BA707099C41}" type="slidenum">
              <a:rPr lang="en-US" sz="700">
                <a:solidFill>
                  <a:srgbClr val="716F73"/>
                </a:solidFill>
                <a:latin typeface="Arial"/>
              </a:rPr>
              <a:pPr defTabSz="582017">
                <a:defRPr/>
              </a:pPr>
              <a:t>‹#›</a:t>
            </a:fld>
            <a:endParaRPr lang="en-US" sz="700">
              <a:solidFill>
                <a:srgbClr val="716F73"/>
              </a:solidFill>
              <a:latin typeface="Arial"/>
            </a:endParaRPr>
          </a:p>
        </p:txBody>
      </p:sp>
      <p:sp>
        <p:nvSpPr>
          <p:cNvPr id="2" name="Text Placeholder 1"/>
          <p:cNvSpPr>
            <a:spLocks noGrp="1"/>
          </p:cNvSpPr>
          <p:nvPr>
            <p:ph type="body" idx="1"/>
          </p:nvPr>
        </p:nvSpPr>
        <p:spPr>
          <a:xfrm>
            <a:off x="363538" y="1280162"/>
            <a:ext cx="8416782" cy="311447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6"/>
          <p:cNvSpPr>
            <a:spLocks noGrp="1"/>
          </p:cNvSpPr>
          <p:nvPr>
            <p:ph type="title"/>
          </p:nvPr>
        </p:nvSpPr>
        <p:spPr>
          <a:xfrm>
            <a:off x="363539" y="440166"/>
            <a:ext cx="8416925" cy="492443"/>
          </a:xfrm>
          <a:prstGeom prst="rect">
            <a:avLst/>
          </a:prstGeom>
        </p:spPr>
        <p:txBody>
          <a:bodyPr vert="horz" lIns="91440" tIns="45720" rIns="91440" bIns="45720" rtlCol="0" anchor="b" anchorCtr="0">
            <a:spAutoFit/>
          </a:bodyPr>
          <a:lstStyle/>
          <a:p>
            <a:r>
              <a:rPr lang="en-US"/>
              <a:t>Click to edit Master title style</a:t>
            </a:r>
          </a:p>
        </p:txBody>
      </p:sp>
    </p:spTree>
    <p:extLst>
      <p:ext uri="{BB962C8B-B14F-4D97-AF65-F5344CB8AC3E}">
        <p14:creationId xmlns:p14="http://schemas.microsoft.com/office/powerpoint/2010/main" val="2841348005"/>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 id="2147483872" r:id="rId16"/>
    <p:sldLayoutId id="2147483873" r:id="rId17"/>
    <p:sldLayoutId id="2147483874" r:id="rId18"/>
    <p:sldLayoutId id="2147483875" r:id="rId19"/>
    <p:sldLayoutId id="2147483876" r:id="rId20"/>
    <p:sldLayoutId id="2147483877" r:id="rId21"/>
    <p:sldLayoutId id="2147483878" r:id="rId22"/>
  </p:sldLayoutIdLst>
  <p:transition>
    <p:fade/>
  </p:transition>
  <p:hf sldNum="0" hdr="0" ftr="0" dt="0"/>
  <p:txStyles>
    <p:titleStyle>
      <a:lvl1pPr algn="l" defTabSz="285693" rtl="0" eaLnBrk="1" latinLnBrk="0" hangingPunct="1">
        <a:lnSpc>
          <a:spcPct val="100000"/>
        </a:lnSpc>
        <a:spcBef>
          <a:spcPct val="0"/>
        </a:spcBef>
        <a:buNone/>
        <a:defRPr sz="2600" b="1" kern="1200" cap="all" spc="0" baseline="0">
          <a:solidFill>
            <a:schemeClr val="accent1"/>
          </a:solidFill>
          <a:latin typeface="Calibri" panose="020F0502020204030204" pitchFamily="34" charset="0"/>
          <a:ea typeface="+mj-ea"/>
          <a:cs typeface="+mj-cs"/>
        </a:defRPr>
      </a:lvl1pPr>
    </p:titleStyle>
    <p:bodyStyle>
      <a:lvl1pPr marL="231764" indent="-231764" algn="l" defTabSz="285693" rtl="0" eaLnBrk="1" latinLnBrk="0" hangingPunct="1">
        <a:lnSpc>
          <a:spcPct val="100000"/>
        </a:lnSpc>
        <a:spcBef>
          <a:spcPts val="600"/>
        </a:spcBef>
        <a:spcAft>
          <a:spcPts val="0"/>
        </a:spcAft>
        <a:buClr>
          <a:schemeClr val="accent1"/>
        </a:buClr>
        <a:buSzPct val="90000"/>
        <a:buFont typeface="Arial" panose="020B0604020202020204" pitchFamily="34" charset="0"/>
        <a:buChar char="•"/>
        <a:defRPr sz="2200" b="1" kern="1200" spc="0" baseline="0">
          <a:solidFill>
            <a:schemeClr val="tx1"/>
          </a:solidFill>
          <a:latin typeface="+mn-lt"/>
          <a:ea typeface="+mn-ea"/>
          <a:cs typeface="+mn-cs"/>
        </a:defRPr>
      </a:lvl1pPr>
      <a:lvl2pPr marL="457178" indent="-225413" algn="l" defTabSz="285693"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2000" b="1" kern="1200" spc="0" baseline="0">
          <a:solidFill>
            <a:schemeClr val="tx1"/>
          </a:solidFill>
          <a:latin typeface="+mn-lt"/>
          <a:ea typeface="+mn-ea"/>
          <a:cs typeface="+mn-cs"/>
        </a:defRPr>
      </a:lvl2pPr>
      <a:lvl3pPr marL="688941" indent="-231764" algn="l" defTabSz="285693"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1800" b="1" kern="1200" spc="0" baseline="0">
          <a:solidFill>
            <a:schemeClr val="tx1"/>
          </a:solidFill>
          <a:latin typeface="+mn-lt"/>
          <a:ea typeface="+mn-ea"/>
          <a:cs typeface="+mn-cs"/>
        </a:defRPr>
      </a:lvl3pPr>
      <a:lvl4pPr marL="914355" indent="-225413" algn="l" defTabSz="285693" rtl="0" eaLnBrk="1" latinLnBrk="0" hangingPunct="1">
        <a:lnSpc>
          <a:spcPct val="100000"/>
        </a:lnSpc>
        <a:spcBef>
          <a:spcPts val="300"/>
        </a:spcBef>
        <a:buClr>
          <a:schemeClr val="accent1"/>
        </a:buClr>
        <a:buSzPct val="90000"/>
        <a:buFont typeface="Arial" panose="020B0604020202020204" pitchFamily="34" charset="0"/>
        <a:buChar char="–"/>
        <a:defRPr sz="1600" b="1" kern="1200" baseline="0">
          <a:solidFill>
            <a:schemeClr val="tx1"/>
          </a:solidFill>
          <a:latin typeface="+mn-lt"/>
          <a:ea typeface="+mn-ea"/>
          <a:cs typeface="+mn-cs"/>
        </a:defRPr>
      </a:lvl4pPr>
      <a:lvl5pPr marL="1084209" indent="-169855" algn="l" defTabSz="285693" rtl="0" eaLnBrk="1" latinLnBrk="0" hangingPunct="1">
        <a:lnSpc>
          <a:spcPct val="100000"/>
        </a:lnSpc>
        <a:spcBef>
          <a:spcPts val="300"/>
        </a:spcBef>
        <a:buClr>
          <a:schemeClr val="accent1"/>
        </a:buClr>
        <a:buSzPct val="90000"/>
        <a:buFont typeface="Arial" panose="020B0604020202020204" pitchFamily="34" charset="0"/>
        <a:buChar char="•"/>
        <a:defRPr sz="1400" b="1" kern="1200" baseline="0">
          <a:solidFill>
            <a:schemeClr val="tx1"/>
          </a:solidFill>
          <a:latin typeface="+mn-lt"/>
          <a:ea typeface="+mn-ea"/>
          <a:cs typeface="+mn-cs"/>
        </a:defRPr>
      </a:lvl5pPr>
      <a:lvl6pPr marL="714233" indent="0" algn="l" defTabSz="285693" rtl="0" eaLnBrk="1" latinLnBrk="0" hangingPunct="1">
        <a:lnSpc>
          <a:spcPct val="90000"/>
        </a:lnSpc>
        <a:spcBef>
          <a:spcPts val="156"/>
        </a:spcBef>
        <a:buFont typeface="Arial" panose="020B0604020202020204" pitchFamily="34" charset="0"/>
        <a:buNone/>
        <a:defRPr sz="563" kern="1200">
          <a:solidFill>
            <a:schemeClr val="tx1"/>
          </a:solidFill>
          <a:latin typeface="+mn-lt"/>
          <a:ea typeface="+mn-ea"/>
          <a:cs typeface="+mn-cs"/>
        </a:defRPr>
      </a:lvl6pPr>
      <a:lvl7pPr marL="928503" indent="-71424" algn="l" defTabSz="285693"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7pPr>
      <a:lvl8pPr marL="1071350" indent="-71424" algn="l" defTabSz="285693"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8pPr>
      <a:lvl9pPr marL="1214197" indent="-71424" algn="l" defTabSz="285693"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9pPr>
    </p:bodyStyle>
    <p:otherStyle>
      <a:defPPr>
        <a:defRPr lang="en-US"/>
      </a:defPPr>
      <a:lvl1pPr marL="0" algn="l" defTabSz="285693" rtl="0" eaLnBrk="1" latinLnBrk="0" hangingPunct="1">
        <a:defRPr sz="563" kern="1200">
          <a:solidFill>
            <a:schemeClr val="tx1"/>
          </a:solidFill>
          <a:latin typeface="+mn-lt"/>
          <a:ea typeface="+mn-ea"/>
          <a:cs typeface="+mn-cs"/>
        </a:defRPr>
      </a:lvl1pPr>
      <a:lvl2pPr marL="142847" algn="l" defTabSz="285693" rtl="0" eaLnBrk="1" latinLnBrk="0" hangingPunct="1">
        <a:defRPr sz="563" kern="1200">
          <a:solidFill>
            <a:schemeClr val="tx1"/>
          </a:solidFill>
          <a:latin typeface="+mn-lt"/>
          <a:ea typeface="+mn-ea"/>
          <a:cs typeface="+mn-cs"/>
        </a:defRPr>
      </a:lvl2pPr>
      <a:lvl3pPr marL="285693" algn="l" defTabSz="285693" rtl="0" eaLnBrk="1" latinLnBrk="0" hangingPunct="1">
        <a:defRPr sz="563" kern="1200">
          <a:solidFill>
            <a:schemeClr val="tx1"/>
          </a:solidFill>
          <a:latin typeface="+mn-lt"/>
          <a:ea typeface="+mn-ea"/>
          <a:cs typeface="+mn-cs"/>
        </a:defRPr>
      </a:lvl3pPr>
      <a:lvl4pPr marL="428540" algn="l" defTabSz="285693" rtl="0" eaLnBrk="1" latinLnBrk="0" hangingPunct="1">
        <a:defRPr sz="563" kern="1200">
          <a:solidFill>
            <a:schemeClr val="tx1"/>
          </a:solidFill>
          <a:latin typeface="+mn-lt"/>
          <a:ea typeface="+mn-ea"/>
          <a:cs typeface="+mn-cs"/>
        </a:defRPr>
      </a:lvl4pPr>
      <a:lvl5pPr marL="571387" algn="l" defTabSz="285693" rtl="0" eaLnBrk="1" latinLnBrk="0" hangingPunct="1">
        <a:defRPr sz="563" kern="1200">
          <a:solidFill>
            <a:schemeClr val="tx1"/>
          </a:solidFill>
          <a:latin typeface="+mn-lt"/>
          <a:ea typeface="+mn-ea"/>
          <a:cs typeface="+mn-cs"/>
        </a:defRPr>
      </a:lvl5pPr>
      <a:lvl6pPr marL="714233" algn="l" defTabSz="285693" rtl="0" eaLnBrk="1" latinLnBrk="0" hangingPunct="1">
        <a:defRPr sz="563" kern="1200">
          <a:solidFill>
            <a:schemeClr val="tx1"/>
          </a:solidFill>
          <a:latin typeface="+mn-lt"/>
          <a:ea typeface="+mn-ea"/>
          <a:cs typeface="+mn-cs"/>
        </a:defRPr>
      </a:lvl6pPr>
      <a:lvl7pPr marL="857080" algn="l" defTabSz="285693" rtl="0" eaLnBrk="1" latinLnBrk="0" hangingPunct="1">
        <a:defRPr sz="563" kern="1200">
          <a:solidFill>
            <a:schemeClr val="tx1"/>
          </a:solidFill>
          <a:latin typeface="+mn-lt"/>
          <a:ea typeface="+mn-ea"/>
          <a:cs typeface="+mn-cs"/>
        </a:defRPr>
      </a:lvl7pPr>
      <a:lvl8pPr marL="999926" algn="l" defTabSz="285693" rtl="0" eaLnBrk="1" latinLnBrk="0" hangingPunct="1">
        <a:defRPr sz="563" kern="1200">
          <a:solidFill>
            <a:schemeClr val="tx1"/>
          </a:solidFill>
          <a:latin typeface="+mn-lt"/>
          <a:ea typeface="+mn-ea"/>
          <a:cs typeface="+mn-cs"/>
        </a:defRPr>
      </a:lvl8pPr>
      <a:lvl9pPr marL="1142773" algn="l" defTabSz="285693" rtl="0" eaLnBrk="1" latinLnBrk="0" hangingPunct="1">
        <a:defRPr sz="56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280599" name="Rectangle 23"/>
          <p:cNvSpPr>
            <a:spLocks noGrp="1" noChangeArrowheads="1"/>
          </p:cNvSpPr>
          <p:nvPr>
            <p:ph type="title"/>
          </p:nvPr>
        </p:nvSpPr>
        <p:spPr bwMode="gray">
          <a:xfrm>
            <a:off x="396000" y="2"/>
            <a:ext cx="8402400" cy="832247"/>
          </a:xfrm>
          <a:prstGeom prst="rect">
            <a:avLst/>
          </a:prstGeom>
          <a:noFill/>
          <a:ln w="9525" algn="ctr">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80600" name="Rectangle 24"/>
          <p:cNvSpPr>
            <a:spLocks noGrp="1" noChangeArrowheads="1"/>
          </p:cNvSpPr>
          <p:nvPr>
            <p:ph type="body" idx="1"/>
          </p:nvPr>
        </p:nvSpPr>
        <p:spPr bwMode="gray">
          <a:xfrm>
            <a:off x="396000" y="987574"/>
            <a:ext cx="8402400" cy="3470126"/>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bwMode="auto">
          <a:xfrm>
            <a:off x="179513" y="841066"/>
            <a:ext cx="8136904" cy="60698"/>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378"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10" name="Rectangle 9"/>
          <p:cNvSpPr/>
          <p:nvPr userDrawn="1"/>
        </p:nvSpPr>
        <p:spPr bwMode="auto">
          <a:xfrm>
            <a:off x="8359098" y="841066"/>
            <a:ext cx="470083" cy="60698"/>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378"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11" name="Rectangle 10"/>
          <p:cNvSpPr/>
          <p:nvPr userDrawn="1"/>
        </p:nvSpPr>
        <p:spPr bwMode="auto">
          <a:xfrm>
            <a:off x="8876776" y="841066"/>
            <a:ext cx="265640" cy="60698"/>
          </a:xfrm>
          <a:prstGeom prst="rect">
            <a:avLst/>
          </a:prstGeom>
          <a:solidFill>
            <a:schemeClr val="accent1">
              <a:alpha val="2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378"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pic>
        <p:nvPicPr>
          <p:cNvPr id="12" name="Picture 11">
            <a:extLst>
              <a:ext uri="{FF2B5EF4-FFF2-40B4-BE49-F238E27FC236}">
                <a16:creationId xmlns:a16="http://schemas.microsoft.com/office/drawing/2014/main" id="{11DDD6EF-0181-419B-937C-37018B88D46C}"/>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7814574" y="4747098"/>
            <a:ext cx="1293930" cy="344932"/>
          </a:xfrm>
          <a:prstGeom prst="rect">
            <a:avLst/>
          </a:prstGeom>
        </p:spPr>
      </p:pic>
    </p:spTree>
    <p:extLst>
      <p:ext uri="{BB962C8B-B14F-4D97-AF65-F5344CB8AC3E}">
        <p14:creationId xmlns:p14="http://schemas.microsoft.com/office/powerpoint/2010/main" val="839701828"/>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Lst>
  <mc:AlternateContent xmlns:mc="http://schemas.openxmlformats.org/markup-compatibility/2006" xmlns:p14="http://schemas.microsoft.com/office/powerpoint/2010/main">
    <mc:Choice Requires="p14">
      <p:transition p14:dur="10"/>
    </mc:Choice>
    <mc:Fallback xmlns="">
      <p:transition/>
    </mc:Fallback>
  </mc:AlternateContent>
  <p:hf sldNum="0" hdr="0" dt="0"/>
  <p:txStyles>
    <p:titleStyle>
      <a:lvl1pPr algn="l" rtl="0" eaLnBrk="1" fontAlgn="base" hangingPunct="1">
        <a:lnSpc>
          <a:spcPct val="90000"/>
        </a:lnSpc>
        <a:spcBef>
          <a:spcPct val="0"/>
        </a:spcBef>
        <a:spcAft>
          <a:spcPct val="0"/>
        </a:spcAft>
        <a:defRPr sz="2400" b="1">
          <a:solidFill>
            <a:schemeClr val="tx1"/>
          </a:solidFill>
          <a:latin typeface="+mj-lt"/>
          <a:ea typeface="+mj-ea"/>
          <a:cs typeface="+mj-cs"/>
        </a:defRPr>
      </a:lvl1pPr>
      <a:lvl2pPr algn="l" rtl="0" eaLnBrk="1" fontAlgn="base" hangingPunct="1">
        <a:lnSpc>
          <a:spcPct val="90000"/>
        </a:lnSpc>
        <a:spcBef>
          <a:spcPct val="0"/>
        </a:spcBef>
        <a:spcAft>
          <a:spcPct val="0"/>
        </a:spcAft>
        <a:defRPr sz="2400" b="1">
          <a:solidFill>
            <a:schemeClr val="tx1"/>
          </a:solidFill>
          <a:latin typeface="Arial" charset="0"/>
        </a:defRPr>
      </a:lvl2pPr>
      <a:lvl3pPr algn="l" rtl="0" eaLnBrk="1" fontAlgn="base" hangingPunct="1">
        <a:lnSpc>
          <a:spcPct val="90000"/>
        </a:lnSpc>
        <a:spcBef>
          <a:spcPct val="0"/>
        </a:spcBef>
        <a:spcAft>
          <a:spcPct val="0"/>
        </a:spcAft>
        <a:defRPr sz="2400" b="1">
          <a:solidFill>
            <a:schemeClr val="tx1"/>
          </a:solidFill>
          <a:latin typeface="Arial" charset="0"/>
        </a:defRPr>
      </a:lvl3pPr>
      <a:lvl4pPr algn="l" rtl="0" eaLnBrk="1" fontAlgn="base" hangingPunct="1">
        <a:lnSpc>
          <a:spcPct val="90000"/>
        </a:lnSpc>
        <a:spcBef>
          <a:spcPct val="0"/>
        </a:spcBef>
        <a:spcAft>
          <a:spcPct val="0"/>
        </a:spcAft>
        <a:defRPr sz="2400" b="1">
          <a:solidFill>
            <a:schemeClr val="tx1"/>
          </a:solidFill>
          <a:latin typeface="Arial" charset="0"/>
        </a:defRPr>
      </a:lvl4pPr>
      <a:lvl5pPr algn="l" rtl="0" eaLnBrk="1" fontAlgn="base" hangingPunct="1">
        <a:lnSpc>
          <a:spcPct val="90000"/>
        </a:lnSpc>
        <a:spcBef>
          <a:spcPct val="0"/>
        </a:spcBef>
        <a:spcAft>
          <a:spcPct val="0"/>
        </a:spcAft>
        <a:defRPr sz="2400" b="1">
          <a:solidFill>
            <a:schemeClr val="tx1"/>
          </a:solidFill>
          <a:latin typeface="Arial" charset="0"/>
        </a:defRPr>
      </a:lvl5pPr>
      <a:lvl6pPr marL="342892" algn="l" rtl="0" eaLnBrk="1" fontAlgn="base" hangingPunct="1">
        <a:lnSpc>
          <a:spcPct val="90000"/>
        </a:lnSpc>
        <a:spcBef>
          <a:spcPct val="0"/>
        </a:spcBef>
        <a:spcAft>
          <a:spcPct val="0"/>
        </a:spcAft>
        <a:defRPr sz="2400" b="1">
          <a:solidFill>
            <a:schemeClr val="tx1"/>
          </a:solidFill>
          <a:latin typeface="Arial" charset="0"/>
        </a:defRPr>
      </a:lvl6pPr>
      <a:lvl7pPr marL="685783" algn="l" rtl="0" eaLnBrk="1" fontAlgn="base" hangingPunct="1">
        <a:lnSpc>
          <a:spcPct val="90000"/>
        </a:lnSpc>
        <a:spcBef>
          <a:spcPct val="0"/>
        </a:spcBef>
        <a:spcAft>
          <a:spcPct val="0"/>
        </a:spcAft>
        <a:defRPr sz="2400" b="1">
          <a:solidFill>
            <a:schemeClr val="tx1"/>
          </a:solidFill>
          <a:latin typeface="Arial" charset="0"/>
        </a:defRPr>
      </a:lvl7pPr>
      <a:lvl8pPr marL="1028675" algn="l" rtl="0" eaLnBrk="1" fontAlgn="base" hangingPunct="1">
        <a:lnSpc>
          <a:spcPct val="90000"/>
        </a:lnSpc>
        <a:spcBef>
          <a:spcPct val="0"/>
        </a:spcBef>
        <a:spcAft>
          <a:spcPct val="0"/>
        </a:spcAft>
        <a:defRPr sz="2400" b="1">
          <a:solidFill>
            <a:schemeClr val="tx1"/>
          </a:solidFill>
          <a:latin typeface="Arial" charset="0"/>
        </a:defRPr>
      </a:lvl8pPr>
      <a:lvl9pPr marL="1371566" algn="l" rtl="0" eaLnBrk="1" fontAlgn="base" hangingPunct="1">
        <a:lnSpc>
          <a:spcPct val="90000"/>
        </a:lnSpc>
        <a:spcBef>
          <a:spcPct val="0"/>
        </a:spcBef>
        <a:spcAft>
          <a:spcPct val="0"/>
        </a:spcAft>
        <a:defRPr sz="2400" b="1">
          <a:solidFill>
            <a:schemeClr val="tx1"/>
          </a:solidFill>
          <a:latin typeface="Arial" charset="0"/>
        </a:defRPr>
      </a:lvl9pPr>
    </p:titleStyle>
    <p:bodyStyle>
      <a:lvl1pPr marL="285743" indent="-285743" algn="l" rtl="0" eaLnBrk="1" fontAlgn="base" hangingPunct="1">
        <a:lnSpc>
          <a:spcPct val="95000"/>
        </a:lnSpc>
        <a:spcBef>
          <a:spcPct val="50000"/>
        </a:spcBef>
        <a:spcAft>
          <a:spcPct val="0"/>
        </a:spcAft>
        <a:buClr>
          <a:schemeClr val="accent1"/>
        </a:buClr>
        <a:buFont typeface="Wingdings" panose="05000000000000000000" pitchFamily="2" charset="2"/>
        <a:buChar char="§"/>
        <a:defRPr sz="1800">
          <a:solidFill>
            <a:schemeClr val="tx1"/>
          </a:solidFill>
          <a:latin typeface="+mn-lt"/>
          <a:ea typeface="+mn-ea"/>
          <a:cs typeface="+mn-cs"/>
        </a:defRPr>
      </a:lvl1pPr>
      <a:lvl2pPr marL="628634" indent="-285743" algn="l" rtl="0" eaLnBrk="1" fontAlgn="base" hangingPunct="1">
        <a:lnSpc>
          <a:spcPct val="95000"/>
        </a:lnSpc>
        <a:spcBef>
          <a:spcPct val="20000"/>
        </a:spcBef>
        <a:spcAft>
          <a:spcPct val="0"/>
        </a:spcAft>
        <a:buClr>
          <a:schemeClr val="accent1"/>
        </a:buClr>
        <a:buFont typeface="Arial" panose="020B0604020202020204" pitchFamily="34" charset="0"/>
        <a:buChar char="•"/>
        <a:defRPr sz="1650">
          <a:solidFill>
            <a:schemeClr val="tx1"/>
          </a:solidFill>
          <a:latin typeface="+mn-lt"/>
        </a:defRPr>
      </a:lvl2pPr>
      <a:lvl3pPr marL="971526" indent="-285743" algn="l" rtl="0" eaLnBrk="1" fontAlgn="base" hangingPunct="1">
        <a:lnSpc>
          <a:spcPct val="95000"/>
        </a:lnSpc>
        <a:spcBef>
          <a:spcPct val="20000"/>
        </a:spcBef>
        <a:spcAft>
          <a:spcPct val="0"/>
        </a:spcAft>
        <a:buClr>
          <a:schemeClr val="accent1"/>
        </a:buClr>
        <a:buFont typeface="Arial" panose="020B0604020202020204" pitchFamily="34" charset="0"/>
        <a:buChar char="-"/>
        <a:defRPr sz="1500">
          <a:solidFill>
            <a:schemeClr val="tx1"/>
          </a:solidFill>
          <a:latin typeface="+mn-lt"/>
        </a:defRPr>
      </a:lvl3pPr>
      <a:lvl4pPr marL="1314417" indent="-285743" algn="l" rtl="0" eaLnBrk="1" fontAlgn="base" hangingPunct="1">
        <a:lnSpc>
          <a:spcPct val="95000"/>
        </a:lnSpc>
        <a:spcBef>
          <a:spcPct val="20000"/>
        </a:spcBef>
        <a:spcAft>
          <a:spcPct val="0"/>
        </a:spcAft>
        <a:buClr>
          <a:schemeClr val="accent1"/>
        </a:buClr>
        <a:buFont typeface="Wingdings" panose="05000000000000000000" pitchFamily="2" charset="2"/>
        <a:buChar char="§"/>
        <a:defRPr sz="1350">
          <a:solidFill>
            <a:schemeClr val="tx1"/>
          </a:solidFill>
          <a:latin typeface="+mn-lt"/>
        </a:defRPr>
      </a:lvl4pPr>
      <a:lvl5pPr marL="1543012" indent="-171446" algn="l" rtl="0" eaLnBrk="1" fontAlgn="base" hangingPunct="1">
        <a:lnSpc>
          <a:spcPct val="95000"/>
        </a:lnSpc>
        <a:spcBef>
          <a:spcPct val="20000"/>
        </a:spcBef>
        <a:spcAft>
          <a:spcPct val="0"/>
        </a:spcAft>
        <a:buClr>
          <a:schemeClr val="accent1"/>
        </a:buClr>
        <a:buSzPct val="75000"/>
        <a:buFont typeface="Courier New" panose="02070309020205020404" pitchFamily="49" charset="0"/>
        <a:buChar char="o"/>
        <a:defRPr sz="1200">
          <a:solidFill>
            <a:schemeClr val="tx1"/>
          </a:solidFill>
          <a:latin typeface="+mn-lt"/>
        </a:defRPr>
      </a:lvl5pPr>
      <a:lvl6pPr marL="1885903"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6pPr>
      <a:lvl7pPr marL="2228795"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7pPr>
      <a:lvl8pPr marL="2571686"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8pPr>
      <a:lvl9pPr marL="2914577"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5">
          <p15:clr>
            <a:srgbClr val="F26B43"/>
          </p15:clr>
        </p15:guide>
        <p15:guide id="2" orient="horz" pos="2898">
          <p15:clr>
            <a:srgbClr val="F26B43"/>
          </p15:clr>
        </p15:guide>
        <p15:guide id="3" orient="horz" pos="675">
          <p15:clr>
            <a:srgbClr val="F26B43"/>
          </p15:clr>
        </p15:guide>
        <p15:guide id="4" pos="556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8.pn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9.pn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0.pn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1.pn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2.pn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3.pn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4.pn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5.pn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6.pn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7.pn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8.pn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9.pn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7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1.pn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2.pn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3.pn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hyperlink" Target="https://ash.confex.com/ash/2021/webprogram/Paper145494.html" TargetMode="External"/><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hyperlink" Target="https://ash.confex.com/ash/2022/webprogram/Paper156730.html" TargetMode="External"/><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hyperlink" Target="https://ash.confex.com/ash/2022/webprogram/Paper156730.html" TargetMode="External"/><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hyperlink" Target="https://ash.confex.com/ash/2022/webprogram/Paper156730.html" TargetMode="External"/><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slide" Target="slide62.xml"/><Relationship Id="rId3" Type="http://schemas.openxmlformats.org/officeDocument/2006/relationships/slide" Target="slide4.xml"/><Relationship Id="rId7" Type="http://schemas.openxmlformats.org/officeDocument/2006/relationships/slide" Target="slide32.xml"/><Relationship Id="rId12" Type="http://schemas.openxmlformats.org/officeDocument/2006/relationships/slide" Target="slide61.xml"/><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slide" Target="slide26.xml"/><Relationship Id="rId11" Type="http://schemas.openxmlformats.org/officeDocument/2006/relationships/slide" Target="slide60.xml"/><Relationship Id="rId5" Type="http://schemas.openxmlformats.org/officeDocument/2006/relationships/slide" Target="slide10.xml"/><Relationship Id="rId10" Type="http://schemas.openxmlformats.org/officeDocument/2006/relationships/slide" Target="slide57.xml"/><Relationship Id="rId4" Type="http://schemas.openxmlformats.org/officeDocument/2006/relationships/slide" Target="slide5.xml"/><Relationship Id="rId9" Type="http://schemas.openxmlformats.org/officeDocument/2006/relationships/slide" Target="slide53.xml"/></Relationships>
</file>

<file path=ppt/slides/_rels/slide30.xml.rels><?xml version="1.0" encoding="UTF-8" standalone="yes"?>
<Relationships xmlns="http://schemas.openxmlformats.org/package/2006/relationships"><Relationship Id="rId3" Type="http://schemas.openxmlformats.org/officeDocument/2006/relationships/hyperlink" Target="https://ash.confex.com/ash/2022/webprogram/Paper156730.html" TargetMode="External"/><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2.xml"/><Relationship Id="rId1" Type="http://schemas.openxmlformats.org/officeDocument/2006/relationships/slideLayout" Target="../slideLayouts/slideLayout71.xml"/><Relationship Id="rId5" Type="http://schemas.openxmlformats.org/officeDocument/2006/relationships/image" Target="../media/image36.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hyperlink" Target="https://ash.confex.com/ash/2022/webprogram/Paper160381.html" TargetMode="External"/><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hyperlink" Target="https://ash.confex.com/ash/2022/webprogram/Paper160381.html" TargetMode="External"/><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hyperlink" Target="https://ash.confex.com/ash/2022/webprogram/Paper160381.html" TargetMode="External"/><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hyperlink" Target="https://ash.confex.com/ash/2022/webprogram/Paper160381.html" TargetMode="External"/><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8.jpe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9.emf"/><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0.emf"/><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1.pn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2.pn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3.pn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4.pn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5.emf"/><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6.pn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7.pn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8.pn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slide" Target="slide2.xml"/></Relationships>
</file>

<file path=ppt/slides/_rels/slide4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0.pn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1.pn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7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slide" Target="slide2.xml"/></Relationships>
</file>

<file path=ppt/slides/_rels/slide5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3.pn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4.pn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53.xml.rels><?xml version="1.0" encoding="UTF-8" standalone="yes"?>
<Relationships xmlns="http://schemas.openxmlformats.org/package/2006/relationships"><Relationship Id="rId3" Type="http://schemas.openxmlformats.org/officeDocument/2006/relationships/hyperlink" Target="https://clinicaltrials.gov/ct2/show/NCT04430894" TargetMode="External"/><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hyperlink" Target="https://ash.confex.com/ash/2022/webprogram/Paper156328.html"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ash.confex.com/ash/2022/webprogram/Paper156328.html" TargetMode="External"/><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5.jpe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6.xml"/></Relationships>
</file>

<file path=ppt/slides/_rels/slide5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76.xml"/><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3" Type="http://schemas.openxmlformats.org/officeDocument/2006/relationships/hyperlink" Target="https://ash.confex.com/ash/2022/webprogram/Paper162731.html" TargetMode="External"/><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7.jpe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6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8.jpe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62.xml.rels><?xml version="1.0" encoding="UTF-8" standalone="yes"?>
<Relationships xmlns="http://schemas.openxmlformats.org/package/2006/relationships"><Relationship Id="rId3" Type="http://schemas.openxmlformats.org/officeDocument/2006/relationships/hyperlink" Target="https://trialsearch.who.int/Trial2.aspx?TrialID=NTR5350" TargetMode="External"/><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hyperlink" Target="https://ash.confex.com/ash/2022/webprogram/Paper165942.html"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ash.confex.com/ash/2022/webprogram/Paper165942.html" TargetMode="External"/><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3" Type="http://schemas.openxmlformats.org/officeDocument/2006/relationships/hyperlink" Target="https://ash.confex.com/ash/2022/webprogram/Paper165942.html" TargetMode="External"/><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image" Target="../media/image59.png"/></Relationships>
</file>

<file path=ppt/slides/_rels/slide65.xml.rels><?xml version="1.0" encoding="UTF-8" standalone="yes"?>
<Relationships xmlns="http://schemas.openxmlformats.org/package/2006/relationships"><Relationship Id="rId3" Type="http://schemas.openxmlformats.org/officeDocument/2006/relationships/hyperlink" Target="https://ash.confex.com/ash/2022/webprogram/Paper165942.html" TargetMode="External"/><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hyperlink" Target="https://ash.confex.com/ash/2022/webprogram/Paper162731.html" TargetMode="External"/><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hyperlink" Target="https://ash.confex.com/ash/2022/webprogram/Paper162731.html" TargetMode="External"/><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jpe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A913C1-5C1C-4651-BDEA-1E898161481B}"/>
              </a:ext>
            </a:extLst>
          </p:cNvPr>
          <p:cNvSpPr>
            <a:spLocks noGrp="1"/>
          </p:cNvSpPr>
          <p:nvPr>
            <p:ph type="ctrTitle"/>
          </p:nvPr>
        </p:nvSpPr>
        <p:spPr>
          <a:xfrm>
            <a:off x="388620" y="1546843"/>
            <a:ext cx="6415628" cy="1544801"/>
          </a:xfrm>
        </p:spPr>
        <p:txBody>
          <a:bodyPr/>
          <a:lstStyle/>
          <a:p>
            <a:r>
              <a:rPr lang="en-US" sz="4800" dirty="0">
                <a:solidFill>
                  <a:srgbClr val="0070C0"/>
                </a:solidFill>
              </a:rPr>
              <a:t>ASH 2022</a:t>
            </a:r>
            <a:br>
              <a:rPr lang="en-US" sz="4400" dirty="0">
                <a:solidFill>
                  <a:srgbClr val="0070C0"/>
                </a:solidFill>
              </a:rPr>
            </a:br>
            <a:br>
              <a:rPr lang="en-US" sz="3200" dirty="0">
                <a:solidFill>
                  <a:srgbClr val="0070C0"/>
                </a:solidFill>
              </a:rPr>
            </a:br>
            <a:r>
              <a:rPr lang="en-US" sz="3200" dirty="0">
                <a:solidFill>
                  <a:srgbClr val="0070C0"/>
                </a:solidFill>
              </a:rPr>
              <a:t>HIGHLIGHTS Multiples Myelom</a:t>
            </a:r>
            <a:endParaRPr lang="en-US" sz="3200" b="0" i="1" dirty="0">
              <a:solidFill>
                <a:srgbClr val="0070C0"/>
              </a:solidFill>
            </a:endParaRPr>
          </a:p>
        </p:txBody>
      </p:sp>
      <p:sp>
        <p:nvSpPr>
          <p:cNvPr id="6" name="TextBox 5">
            <a:extLst>
              <a:ext uri="{FF2B5EF4-FFF2-40B4-BE49-F238E27FC236}">
                <a16:creationId xmlns:a16="http://schemas.microsoft.com/office/drawing/2014/main" id="{F877CFDB-373E-4CEA-99AB-E19B981A8201}"/>
              </a:ext>
            </a:extLst>
          </p:cNvPr>
          <p:cNvSpPr txBox="1"/>
          <p:nvPr/>
        </p:nvSpPr>
        <p:spPr>
          <a:xfrm>
            <a:off x="6804248" y="4651439"/>
            <a:ext cx="3015049" cy="400110"/>
          </a:xfrm>
          <a:prstGeom prst="rect">
            <a:avLst/>
          </a:prstGeom>
          <a:noFill/>
        </p:spPr>
        <p:txBody>
          <a:bodyPr wrap="square">
            <a:spAutoFit/>
          </a:bodyPr>
          <a:lstStyle/>
          <a:p>
            <a:br>
              <a:rPr lang="de-AT" sz="1000" dirty="0"/>
            </a:br>
            <a:r>
              <a:rPr lang="de-AT" sz="1000" b="0" i="0" dirty="0">
                <a:solidFill>
                  <a:srgbClr val="303030"/>
                </a:solidFill>
                <a:effectLst/>
                <a:latin typeface="Arial" panose="020B0604020202020204" pitchFamily="34" charset="0"/>
              </a:rPr>
              <a:t>SC-AT-CARFILZOMI-01129 12.22</a:t>
            </a:r>
            <a:endParaRPr lang="de-AT" sz="1000" dirty="0"/>
          </a:p>
        </p:txBody>
      </p:sp>
    </p:spTree>
    <p:extLst>
      <p:ext uri="{BB962C8B-B14F-4D97-AF65-F5344CB8AC3E}">
        <p14:creationId xmlns:p14="http://schemas.microsoft.com/office/powerpoint/2010/main" val="3772378208"/>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4" name="Picture 3">
            <a:extLst>
              <a:ext uri="{FF2B5EF4-FFF2-40B4-BE49-F238E27FC236}">
                <a16:creationId xmlns:a16="http://schemas.microsoft.com/office/drawing/2014/main" id="{8E647E8A-AA41-4B07-89E1-BC06E659E213}"/>
              </a:ext>
            </a:extLst>
          </p:cNvPr>
          <p:cNvPicPr>
            <a:picLocks noChangeAspect="1"/>
          </p:cNvPicPr>
          <p:nvPr/>
        </p:nvPicPr>
        <p:blipFill>
          <a:blip r:embed="rId2"/>
          <a:stretch>
            <a:fillRect/>
          </a:stretch>
        </p:blipFill>
        <p:spPr>
          <a:xfrm>
            <a:off x="0" y="9526"/>
            <a:ext cx="9144000" cy="5133974"/>
          </a:xfrm>
          <a:prstGeom prst="rect">
            <a:avLst/>
          </a:prstGeom>
        </p:spPr>
      </p:pic>
      <p:pic>
        <p:nvPicPr>
          <p:cNvPr id="6" name="object 4">
            <a:hlinkClick r:id="rId3" action="ppaction://hlinksldjump"/>
            <a:extLst>
              <a:ext uri="{FF2B5EF4-FFF2-40B4-BE49-F238E27FC236}">
                <a16:creationId xmlns:a16="http://schemas.microsoft.com/office/drawing/2014/main" id="{355E3116-214B-407D-A747-F959965DA8E1}"/>
              </a:ext>
            </a:extLst>
          </p:cNvPr>
          <p:cNvPicPr/>
          <p:nvPr/>
        </p:nvPicPr>
        <p:blipFill>
          <a:blip r:embed="rId4" cstate="print"/>
          <a:stretch>
            <a:fillRect/>
          </a:stretch>
        </p:blipFill>
        <p:spPr>
          <a:xfrm>
            <a:off x="8905963" y="33147"/>
            <a:ext cx="186602" cy="218523"/>
          </a:xfrm>
          <a:prstGeom prst="rect">
            <a:avLst/>
          </a:prstGeom>
        </p:spPr>
      </p:pic>
      <p:pic>
        <p:nvPicPr>
          <p:cNvPr id="7" name="object 8">
            <a:hlinkClick r:id="" action="ppaction://noaction"/>
            <a:extLst>
              <a:ext uri="{FF2B5EF4-FFF2-40B4-BE49-F238E27FC236}">
                <a16:creationId xmlns:a16="http://schemas.microsoft.com/office/drawing/2014/main" id="{B169B0F4-24FB-4578-9C38-B601B75850BF}"/>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254433008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4" name="Picture 3">
            <a:extLst>
              <a:ext uri="{FF2B5EF4-FFF2-40B4-BE49-F238E27FC236}">
                <a16:creationId xmlns:a16="http://schemas.microsoft.com/office/drawing/2014/main" id="{8E84FF1B-2213-4D70-ADA4-FE810E54A2C3}"/>
              </a:ext>
            </a:extLst>
          </p:cNvPr>
          <p:cNvPicPr>
            <a:picLocks noChangeAspect="1"/>
          </p:cNvPicPr>
          <p:nvPr/>
        </p:nvPicPr>
        <p:blipFill>
          <a:blip r:embed="rId2"/>
          <a:stretch>
            <a:fillRect/>
          </a:stretch>
        </p:blipFill>
        <p:spPr>
          <a:xfrm>
            <a:off x="0" y="19050"/>
            <a:ext cx="9144000" cy="5124450"/>
          </a:xfrm>
          <a:prstGeom prst="rect">
            <a:avLst/>
          </a:prstGeom>
        </p:spPr>
      </p:pic>
      <p:pic>
        <p:nvPicPr>
          <p:cNvPr id="6" name="object 4">
            <a:hlinkClick r:id="rId3" action="ppaction://hlinksldjump"/>
            <a:extLst>
              <a:ext uri="{FF2B5EF4-FFF2-40B4-BE49-F238E27FC236}">
                <a16:creationId xmlns:a16="http://schemas.microsoft.com/office/drawing/2014/main" id="{3C682095-ABB7-487A-BB92-6AD5C16F4327}"/>
              </a:ext>
            </a:extLst>
          </p:cNvPr>
          <p:cNvPicPr/>
          <p:nvPr/>
        </p:nvPicPr>
        <p:blipFill>
          <a:blip r:embed="rId4" cstate="print"/>
          <a:stretch>
            <a:fillRect/>
          </a:stretch>
        </p:blipFill>
        <p:spPr>
          <a:xfrm>
            <a:off x="8905963" y="33147"/>
            <a:ext cx="186602" cy="218523"/>
          </a:xfrm>
          <a:prstGeom prst="rect">
            <a:avLst/>
          </a:prstGeom>
        </p:spPr>
      </p:pic>
      <p:pic>
        <p:nvPicPr>
          <p:cNvPr id="7" name="object 8">
            <a:hlinkClick r:id="" action="ppaction://noaction"/>
            <a:extLst>
              <a:ext uri="{FF2B5EF4-FFF2-40B4-BE49-F238E27FC236}">
                <a16:creationId xmlns:a16="http://schemas.microsoft.com/office/drawing/2014/main" id="{641C1CD4-BCF9-4F6D-834D-27291DDF7B3B}"/>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377592292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4" name="Picture 3">
            <a:extLst>
              <a:ext uri="{FF2B5EF4-FFF2-40B4-BE49-F238E27FC236}">
                <a16:creationId xmlns:a16="http://schemas.microsoft.com/office/drawing/2014/main" id="{8A1005D3-604E-4861-8BE2-64D7C0B938B7}"/>
              </a:ext>
            </a:extLst>
          </p:cNvPr>
          <p:cNvPicPr>
            <a:picLocks noChangeAspect="1"/>
          </p:cNvPicPr>
          <p:nvPr/>
        </p:nvPicPr>
        <p:blipFill>
          <a:blip r:embed="rId2"/>
          <a:stretch>
            <a:fillRect/>
          </a:stretch>
        </p:blipFill>
        <p:spPr>
          <a:xfrm>
            <a:off x="0" y="-9525"/>
            <a:ext cx="9144000" cy="5153024"/>
          </a:xfrm>
          <a:prstGeom prst="rect">
            <a:avLst/>
          </a:prstGeom>
        </p:spPr>
      </p:pic>
      <p:pic>
        <p:nvPicPr>
          <p:cNvPr id="6" name="object 4">
            <a:hlinkClick r:id="rId3" action="ppaction://hlinksldjump"/>
            <a:extLst>
              <a:ext uri="{FF2B5EF4-FFF2-40B4-BE49-F238E27FC236}">
                <a16:creationId xmlns:a16="http://schemas.microsoft.com/office/drawing/2014/main" id="{1C09E5AF-D4C6-49D0-AC69-E06F95AE9DBA}"/>
              </a:ext>
            </a:extLst>
          </p:cNvPr>
          <p:cNvPicPr/>
          <p:nvPr/>
        </p:nvPicPr>
        <p:blipFill>
          <a:blip r:embed="rId4" cstate="print"/>
          <a:stretch>
            <a:fillRect/>
          </a:stretch>
        </p:blipFill>
        <p:spPr>
          <a:xfrm>
            <a:off x="8905963" y="33147"/>
            <a:ext cx="186602" cy="218523"/>
          </a:xfrm>
          <a:prstGeom prst="rect">
            <a:avLst/>
          </a:prstGeom>
        </p:spPr>
      </p:pic>
      <p:pic>
        <p:nvPicPr>
          <p:cNvPr id="7" name="object 8">
            <a:hlinkClick r:id="" action="ppaction://noaction"/>
            <a:extLst>
              <a:ext uri="{FF2B5EF4-FFF2-40B4-BE49-F238E27FC236}">
                <a16:creationId xmlns:a16="http://schemas.microsoft.com/office/drawing/2014/main" id="{7F1ABCFF-61D0-43EA-BD07-3C843CEE5EBC}"/>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37402263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4" name="Picture 3">
            <a:extLst>
              <a:ext uri="{FF2B5EF4-FFF2-40B4-BE49-F238E27FC236}">
                <a16:creationId xmlns:a16="http://schemas.microsoft.com/office/drawing/2014/main" id="{6E6B5B53-BAE2-4FCE-AD4C-5E3AFEC2A115}"/>
              </a:ext>
            </a:extLst>
          </p:cNvPr>
          <p:cNvPicPr>
            <a:picLocks noChangeAspect="1"/>
          </p:cNvPicPr>
          <p:nvPr/>
        </p:nvPicPr>
        <p:blipFill>
          <a:blip r:embed="rId2"/>
          <a:stretch>
            <a:fillRect/>
          </a:stretch>
        </p:blipFill>
        <p:spPr>
          <a:xfrm>
            <a:off x="0" y="0"/>
            <a:ext cx="9144000" cy="5140693"/>
          </a:xfrm>
          <a:prstGeom prst="rect">
            <a:avLst/>
          </a:prstGeom>
        </p:spPr>
      </p:pic>
      <p:pic>
        <p:nvPicPr>
          <p:cNvPr id="6" name="object 4">
            <a:hlinkClick r:id="rId3" action="ppaction://hlinksldjump"/>
            <a:extLst>
              <a:ext uri="{FF2B5EF4-FFF2-40B4-BE49-F238E27FC236}">
                <a16:creationId xmlns:a16="http://schemas.microsoft.com/office/drawing/2014/main" id="{40FB241B-7461-422F-8D69-BAECF41D2041}"/>
              </a:ext>
            </a:extLst>
          </p:cNvPr>
          <p:cNvPicPr/>
          <p:nvPr/>
        </p:nvPicPr>
        <p:blipFill>
          <a:blip r:embed="rId4" cstate="print"/>
          <a:stretch>
            <a:fillRect/>
          </a:stretch>
        </p:blipFill>
        <p:spPr>
          <a:xfrm>
            <a:off x="8905963" y="33147"/>
            <a:ext cx="186602" cy="218523"/>
          </a:xfrm>
          <a:prstGeom prst="rect">
            <a:avLst/>
          </a:prstGeom>
        </p:spPr>
      </p:pic>
      <p:pic>
        <p:nvPicPr>
          <p:cNvPr id="7" name="object 8">
            <a:hlinkClick r:id="" action="ppaction://noaction"/>
            <a:extLst>
              <a:ext uri="{FF2B5EF4-FFF2-40B4-BE49-F238E27FC236}">
                <a16:creationId xmlns:a16="http://schemas.microsoft.com/office/drawing/2014/main" id="{D4A9EC3B-0A9C-4B27-AC70-BD8ECBD8504D}"/>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348315657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4" name="Picture 3">
            <a:extLst>
              <a:ext uri="{FF2B5EF4-FFF2-40B4-BE49-F238E27FC236}">
                <a16:creationId xmlns:a16="http://schemas.microsoft.com/office/drawing/2014/main" id="{7676BB67-7792-42D5-B54A-CF1C13EF5109}"/>
              </a:ext>
            </a:extLst>
          </p:cNvPr>
          <p:cNvPicPr>
            <a:picLocks noChangeAspect="1"/>
          </p:cNvPicPr>
          <p:nvPr/>
        </p:nvPicPr>
        <p:blipFill>
          <a:blip r:embed="rId2"/>
          <a:stretch>
            <a:fillRect/>
          </a:stretch>
        </p:blipFill>
        <p:spPr>
          <a:xfrm>
            <a:off x="0" y="0"/>
            <a:ext cx="9144000" cy="5136216"/>
          </a:xfrm>
          <a:prstGeom prst="rect">
            <a:avLst/>
          </a:prstGeom>
        </p:spPr>
      </p:pic>
      <p:pic>
        <p:nvPicPr>
          <p:cNvPr id="6" name="object 4">
            <a:hlinkClick r:id="rId3" action="ppaction://hlinksldjump"/>
            <a:extLst>
              <a:ext uri="{FF2B5EF4-FFF2-40B4-BE49-F238E27FC236}">
                <a16:creationId xmlns:a16="http://schemas.microsoft.com/office/drawing/2014/main" id="{9E418640-7521-470A-93C9-0C26A1AAA700}"/>
              </a:ext>
            </a:extLst>
          </p:cNvPr>
          <p:cNvPicPr/>
          <p:nvPr/>
        </p:nvPicPr>
        <p:blipFill>
          <a:blip r:embed="rId4" cstate="print"/>
          <a:stretch>
            <a:fillRect/>
          </a:stretch>
        </p:blipFill>
        <p:spPr>
          <a:xfrm>
            <a:off x="8905963" y="33147"/>
            <a:ext cx="186602" cy="218523"/>
          </a:xfrm>
          <a:prstGeom prst="rect">
            <a:avLst/>
          </a:prstGeom>
        </p:spPr>
      </p:pic>
      <p:pic>
        <p:nvPicPr>
          <p:cNvPr id="7" name="object 8">
            <a:hlinkClick r:id="" action="ppaction://noaction"/>
            <a:extLst>
              <a:ext uri="{FF2B5EF4-FFF2-40B4-BE49-F238E27FC236}">
                <a16:creationId xmlns:a16="http://schemas.microsoft.com/office/drawing/2014/main" id="{3F82D95D-694B-48B7-A227-348C1C5522BF}"/>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249709514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4" name="Picture 3">
            <a:extLst>
              <a:ext uri="{FF2B5EF4-FFF2-40B4-BE49-F238E27FC236}">
                <a16:creationId xmlns:a16="http://schemas.microsoft.com/office/drawing/2014/main" id="{10280C0D-137A-451B-8E9A-277006512BD2}"/>
              </a:ext>
            </a:extLst>
          </p:cNvPr>
          <p:cNvPicPr>
            <a:picLocks noChangeAspect="1"/>
          </p:cNvPicPr>
          <p:nvPr/>
        </p:nvPicPr>
        <p:blipFill>
          <a:blip r:embed="rId2"/>
          <a:stretch>
            <a:fillRect/>
          </a:stretch>
        </p:blipFill>
        <p:spPr>
          <a:xfrm>
            <a:off x="0" y="1228"/>
            <a:ext cx="9144000" cy="5142272"/>
          </a:xfrm>
          <a:prstGeom prst="rect">
            <a:avLst/>
          </a:prstGeom>
        </p:spPr>
      </p:pic>
      <p:pic>
        <p:nvPicPr>
          <p:cNvPr id="6" name="object 4">
            <a:hlinkClick r:id="rId3" action="ppaction://hlinksldjump"/>
            <a:extLst>
              <a:ext uri="{FF2B5EF4-FFF2-40B4-BE49-F238E27FC236}">
                <a16:creationId xmlns:a16="http://schemas.microsoft.com/office/drawing/2014/main" id="{33AFB884-91BA-4125-A6DC-DB048CA86374}"/>
              </a:ext>
            </a:extLst>
          </p:cNvPr>
          <p:cNvPicPr/>
          <p:nvPr/>
        </p:nvPicPr>
        <p:blipFill>
          <a:blip r:embed="rId4" cstate="print"/>
          <a:stretch>
            <a:fillRect/>
          </a:stretch>
        </p:blipFill>
        <p:spPr>
          <a:xfrm>
            <a:off x="8905963" y="33147"/>
            <a:ext cx="186602" cy="218523"/>
          </a:xfrm>
          <a:prstGeom prst="rect">
            <a:avLst/>
          </a:prstGeom>
        </p:spPr>
      </p:pic>
      <p:pic>
        <p:nvPicPr>
          <p:cNvPr id="7" name="object 8">
            <a:hlinkClick r:id="" action="ppaction://noaction"/>
            <a:extLst>
              <a:ext uri="{FF2B5EF4-FFF2-40B4-BE49-F238E27FC236}">
                <a16:creationId xmlns:a16="http://schemas.microsoft.com/office/drawing/2014/main" id="{B4893C75-E822-4838-8411-C7942939EBD6}"/>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420359351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5" name="Picture 4">
            <a:extLst>
              <a:ext uri="{FF2B5EF4-FFF2-40B4-BE49-F238E27FC236}">
                <a16:creationId xmlns:a16="http://schemas.microsoft.com/office/drawing/2014/main" id="{73CCF746-DC49-4BD3-B1B6-9B57B455DCF9}"/>
              </a:ext>
            </a:extLst>
          </p:cNvPr>
          <p:cNvPicPr>
            <a:picLocks noChangeAspect="1"/>
          </p:cNvPicPr>
          <p:nvPr/>
        </p:nvPicPr>
        <p:blipFill>
          <a:blip r:embed="rId2"/>
          <a:stretch>
            <a:fillRect/>
          </a:stretch>
        </p:blipFill>
        <p:spPr>
          <a:xfrm>
            <a:off x="0" y="4149"/>
            <a:ext cx="9144000" cy="5116152"/>
          </a:xfrm>
          <a:prstGeom prst="rect">
            <a:avLst/>
          </a:prstGeom>
        </p:spPr>
      </p:pic>
      <p:pic>
        <p:nvPicPr>
          <p:cNvPr id="6" name="object 4">
            <a:hlinkClick r:id="rId3" action="ppaction://hlinksldjump"/>
            <a:extLst>
              <a:ext uri="{FF2B5EF4-FFF2-40B4-BE49-F238E27FC236}">
                <a16:creationId xmlns:a16="http://schemas.microsoft.com/office/drawing/2014/main" id="{F3963679-443D-44FA-9ADF-588E4FA08D87}"/>
              </a:ext>
            </a:extLst>
          </p:cNvPr>
          <p:cNvPicPr/>
          <p:nvPr/>
        </p:nvPicPr>
        <p:blipFill>
          <a:blip r:embed="rId4" cstate="print"/>
          <a:stretch>
            <a:fillRect/>
          </a:stretch>
        </p:blipFill>
        <p:spPr>
          <a:xfrm>
            <a:off x="8905963" y="33147"/>
            <a:ext cx="186602" cy="218523"/>
          </a:xfrm>
          <a:prstGeom prst="rect">
            <a:avLst/>
          </a:prstGeom>
        </p:spPr>
      </p:pic>
      <p:pic>
        <p:nvPicPr>
          <p:cNvPr id="7" name="object 8">
            <a:hlinkClick r:id="" action="ppaction://noaction"/>
            <a:extLst>
              <a:ext uri="{FF2B5EF4-FFF2-40B4-BE49-F238E27FC236}">
                <a16:creationId xmlns:a16="http://schemas.microsoft.com/office/drawing/2014/main" id="{418721A2-59B0-4458-A793-C0B4F1DFBD5F}"/>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60756359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5" name="Picture 4">
            <a:extLst>
              <a:ext uri="{FF2B5EF4-FFF2-40B4-BE49-F238E27FC236}">
                <a16:creationId xmlns:a16="http://schemas.microsoft.com/office/drawing/2014/main" id="{45587C6E-665C-4E86-B0CC-3872D14502B7}"/>
              </a:ext>
            </a:extLst>
          </p:cNvPr>
          <p:cNvPicPr>
            <a:picLocks noChangeAspect="1"/>
          </p:cNvPicPr>
          <p:nvPr/>
        </p:nvPicPr>
        <p:blipFill>
          <a:blip r:embed="rId2"/>
          <a:stretch>
            <a:fillRect/>
          </a:stretch>
        </p:blipFill>
        <p:spPr>
          <a:xfrm>
            <a:off x="13117" y="0"/>
            <a:ext cx="9117767" cy="5143500"/>
          </a:xfrm>
          <a:prstGeom prst="rect">
            <a:avLst/>
          </a:prstGeom>
        </p:spPr>
      </p:pic>
      <p:pic>
        <p:nvPicPr>
          <p:cNvPr id="6" name="object 4">
            <a:hlinkClick r:id="rId3" action="ppaction://hlinksldjump"/>
            <a:extLst>
              <a:ext uri="{FF2B5EF4-FFF2-40B4-BE49-F238E27FC236}">
                <a16:creationId xmlns:a16="http://schemas.microsoft.com/office/drawing/2014/main" id="{D0B5CCE0-6AA3-4E9A-81C5-1044F5FD41B7}"/>
              </a:ext>
            </a:extLst>
          </p:cNvPr>
          <p:cNvPicPr/>
          <p:nvPr/>
        </p:nvPicPr>
        <p:blipFill>
          <a:blip r:embed="rId4" cstate="print"/>
          <a:stretch>
            <a:fillRect/>
          </a:stretch>
        </p:blipFill>
        <p:spPr>
          <a:xfrm>
            <a:off x="8905963" y="33147"/>
            <a:ext cx="186602" cy="218523"/>
          </a:xfrm>
          <a:prstGeom prst="rect">
            <a:avLst/>
          </a:prstGeom>
        </p:spPr>
      </p:pic>
      <p:pic>
        <p:nvPicPr>
          <p:cNvPr id="7" name="object 8">
            <a:hlinkClick r:id="" action="ppaction://noaction"/>
            <a:extLst>
              <a:ext uri="{FF2B5EF4-FFF2-40B4-BE49-F238E27FC236}">
                <a16:creationId xmlns:a16="http://schemas.microsoft.com/office/drawing/2014/main" id="{E1A07D10-EAB2-4534-88C1-221381482C64}"/>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241877839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5" name="Picture 4">
            <a:extLst>
              <a:ext uri="{FF2B5EF4-FFF2-40B4-BE49-F238E27FC236}">
                <a16:creationId xmlns:a16="http://schemas.microsoft.com/office/drawing/2014/main" id="{4D8F4799-F9BD-4C3B-8977-4FAFFB107FBC}"/>
              </a:ext>
            </a:extLst>
          </p:cNvPr>
          <p:cNvPicPr>
            <a:picLocks noChangeAspect="1"/>
          </p:cNvPicPr>
          <p:nvPr/>
        </p:nvPicPr>
        <p:blipFill>
          <a:blip r:embed="rId2"/>
          <a:stretch>
            <a:fillRect/>
          </a:stretch>
        </p:blipFill>
        <p:spPr>
          <a:xfrm>
            <a:off x="0" y="8831"/>
            <a:ext cx="9144000" cy="5125839"/>
          </a:xfrm>
          <a:prstGeom prst="rect">
            <a:avLst/>
          </a:prstGeom>
        </p:spPr>
      </p:pic>
      <p:pic>
        <p:nvPicPr>
          <p:cNvPr id="6" name="object 4">
            <a:hlinkClick r:id="rId3" action="ppaction://hlinksldjump"/>
            <a:extLst>
              <a:ext uri="{FF2B5EF4-FFF2-40B4-BE49-F238E27FC236}">
                <a16:creationId xmlns:a16="http://schemas.microsoft.com/office/drawing/2014/main" id="{71CDF5DF-72AB-4E99-A3C4-F25D9639A0D1}"/>
              </a:ext>
            </a:extLst>
          </p:cNvPr>
          <p:cNvPicPr/>
          <p:nvPr/>
        </p:nvPicPr>
        <p:blipFill>
          <a:blip r:embed="rId4" cstate="print"/>
          <a:stretch>
            <a:fillRect/>
          </a:stretch>
        </p:blipFill>
        <p:spPr>
          <a:xfrm>
            <a:off x="8905963" y="33147"/>
            <a:ext cx="186602" cy="218523"/>
          </a:xfrm>
          <a:prstGeom prst="rect">
            <a:avLst/>
          </a:prstGeom>
        </p:spPr>
      </p:pic>
      <p:pic>
        <p:nvPicPr>
          <p:cNvPr id="7" name="object 8">
            <a:hlinkClick r:id="" action="ppaction://noaction"/>
            <a:extLst>
              <a:ext uri="{FF2B5EF4-FFF2-40B4-BE49-F238E27FC236}">
                <a16:creationId xmlns:a16="http://schemas.microsoft.com/office/drawing/2014/main" id="{C85B44FB-B055-44CD-98AC-2ED9DCCDFEFD}"/>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240862230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5" name="Picture 4">
            <a:extLst>
              <a:ext uri="{FF2B5EF4-FFF2-40B4-BE49-F238E27FC236}">
                <a16:creationId xmlns:a16="http://schemas.microsoft.com/office/drawing/2014/main" id="{CDB1BCC1-F137-4FFB-BB90-943B430F9522}"/>
              </a:ext>
            </a:extLst>
          </p:cNvPr>
          <p:cNvPicPr>
            <a:picLocks noChangeAspect="1"/>
          </p:cNvPicPr>
          <p:nvPr/>
        </p:nvPicPr>
        <p:blipFill>
          <a:blip r:embed="rId2"/>
          <a:stretch>
            <a:fillRect/>
          </a:stretch>
        </p:blipFill>
        <p:spPr>
          <a:xfrm>
            <a:off x="0" y="14008"/>
            <a:ext cx="9144000" cy="5115485"/>
          </a:xfrm>
          <a:prstGeom prst="rect">
            <a:avLst/>
          </a:prstGeom>
        </p:spPr>
      </p:pic>
      <p:pic>
        <p:nvPicPr>
          <p:cNvPr id="6" name="object 4">
            <a:hlinkClick r:id="rId3" action="ppaction://hlinksldjump"/>
            <a:extLst>
              <a:ext uri="{FF2B5EF4-FFF2-40B4-BE49-F238E27FC236}">
                <a16:creationId xmlns:a16="http://schemas.microsoft.com/office/drawing/2014/main" id="{EDF099FE-C689-450E-8E5D-3ACAA9C46B43}"/>
              </a:ext>
            </a:extLst>
          </p:cNvPr>
          <p:cNvPicPr/>
          <p:nvPr/>
        </p:nvPicPr>
        <p:blipFill>
          <a:blip r:embed="rId4" cstate="print"/>
          <a:stretch>
            <a:fillRect/>
          </a:stretch>
        </p:blipFill>
        <p:spPr>
          <a:xfrm>
            <a:off x="8905963" y="33147"/>
            <a:ext cx="186602" cy="218523"/>
          </a:xfrm>
          <a:prstGeom prst="rect">
            <a:avLst/>
          </a:prstGeom>
        </p:spPr>
      </p:pic>
      <p:pic>
        <p:nvPicPr>
          <p:cNvPr id="7" name="object 8">
            <a:hlinkClick r:id="" action="ppaction://noaction"/>
            <a:extLst>
              <a:ext uri="{FF2B5EF4-FFF2-40B4-BE49-F238E27FC236}">
                <a16:creationId xmlns:a16="http://schemas.microsoft.com/office/drawing/2014/main" id="{3959F1EF-8D62-43D5-8C69-32E97E7EF718}"/>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74266971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0"/>
          </p:nvPr>
        </p:nvSpPr>
        <p:spPr>
          <a:xfrm>
            <a:off x="179512" y="1761661"/>
            <a:ext cx="8785101" cy="1512169"/>
          </a:xfrm>
        </p:spPr>
        <p:txBody>
          <a:bodyPr/>
          <a:lstStyle/>
          <a:p>
            <a:pPr algn="ctr"/>
            <a:r>
              <a:rPr lang="de-DE" sz="2000" dirty="0">
                <a:solidFill>
                  <a:schemeClr val="tx1"/>
                </a:solidFill>
              </a:rPr>
              <a:t>Diese Präsentation ist urheberechtlich geschützt durch </a:t>
            </a:r>
            <a:r>
              <a:rPr lang="de-DE" sz="2000" dirty="0" err="1">
                <a:solidFill>
                  <a:schemeClr val="tx1"/>
                </a:solidFill>
              </a:rPr>
              <a:t>Amgen</a:t>
            </a:r>
            <a:r>
              <a:rPr lang="de-DE" sz="2000" dirty="0">
                <a:solidFill>
                  <a:schemeClr val="tx1"/>
                </a:solidFill>
              </a:rPr>
              <a:t> GmbH. </a:t>
            </a:r>
            <a:r>
              <a:rPr lang="de-DE" sz="2000" dirty="0" err="1">
                <a:solidFill>
                  <a:schemeClr val="tx1"/>
                </a:solidFill>
              </a:rPr>
              <a:t>Amgen</a:t>
            </a:r>
            <a:r>
              <a:rPr lang="de-DE" sz="2000" dirty="0">
                <a:solidFill>
                  <a:schemeClr val="tx1"/>
                </a:solidFill>
              </a:rPr>
              <a:t> GmbH stellt dieses Präsentationsmaterial für Angehörige des medizinischen Fachkreises mit Zugang zur </a:t>
            </a:r>
            <a:r>
              <a:rPr lang="de-DE" sz="2000" dirty="0" err="1">
                <a:solidFill>
                  <a:schemeClr val="tx1"/>
                </a:solidFill>
              </a:rPr>
              <a:t>Oncology</a:t>
            </a:r>
            <a:r>
              <a:rPr lang="de-DE" sz="2000" dirty="0">
                <a:solidFill>
                  <a:schemeClr val="tx1"/>
                </a:solidFill>
              </a:rPr>
              <a:t> </a:t>
            </a:r>
            <a:r>
              <a:rPr lang="de-DE" sz="2000" dirty="0" err="1">
                <a:solidFill>
                  <a:schemeClr val="tx1"/>
                </a:solidFill>
              </a:rPr>
              <a:t>Horizons</a:t>
            </a:r>
            <a:r>
              <a:rPr lang="de-DE" sz="2000" dirty="0">
                <a:solidFill>
                  <a:schemeClr val="tx1"/>
                </a:solidFill>
              </a:rPr>
              <a:t> Webseite zur Verfügung. Es dient ausschließlich zur eigenen Verwendung und darf nicht an Dritte weitergeleitet werden. Es dürfen keine inhaltlichen Änderungen vorgenommen werden.</a:t>
            </a:r>
          </a:p>
        </p:txBody>
      </p:sp>
      <p:sp>
        <p:nvSpPr>
          <p:cNvPr id="2" name="Rectangle 1"/>
          <p:cNvSpPr/>
          <p:nvPr/>
        </p:nvSpPr>
        <p:spPr>
          <a:xfrm rot="5400000">
            <a:off x="8217132" y="4170587"/>
            <a:ext cx="1279517"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800" b="0" i="0" u="none" strike="noStrike" kern="1200" cap="none" spc="0" normalizeH="0" baseline="0" noProof="0">
                <a:ln>
                  <a:noFill/>
                </a:ln>
                <a:solidFill>
                  <a:srgbClr val="161F46"/>
                </a:solidFill>
                <a:effectLst/>
                <a:uLnTx/>
                <a:uFillTx/>
                <a:latin typeface="Arial"/>
                <a:ea typeface="+mn-ea"/>
                <a:cs typeface="+mn-cs"/>
              </a:rPr>
              <a:t>SC-AT-NP-00098 06.21</a:t>
            </a:r>
            <a:endParaRPr kumimoji="0" lang="de-AT" sz="600" b="0" i="0" u="none" strike="noStrike" kern="1200" cap="none" spc="0" normalizeH="0" baseline="0" noProof="0" dirty="0">
              <a:ln>
                <a:noFill/>
              </a:ln>
              <a:solidFill>
                <a:srgbClr val="161F46"/>
              </a:solidFill>
              <a:effectLst/>
              <a:uLnTx/>
              <a:uFillTx/>
              <a:latin typeface="Arial"/>
              <a:ea typeface="+mn-ea"/>
              <a:cs typeface="+mn-cs"/>
            </a:endParaRPr>
          </a:p>
        </p:txBody>
      </p:sp>
    </p:spTree>
    <p:extLst>
      <p:ext uri="{BB962C8B-B14F-4D97-AF65-F5344CB8AC3E}">
        <p14:creationId xmlns:p14="http://schemas.microsoft.com/office/powerpoint/2010/main" val="360071914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5" name="Picture 4">
            <a:extLst>
              <a:ext uri="{FF2B5EF4-FFF2-40B4-BE49-F238E27FC236}">
                <a16:creationId xmlns:a16="http://schemas.microsoft.com/office/drawing/2014/main" id="{BBF42F12-FD11-4701-885B-0EF91AA52C90}"/>
              </a:ext>
            </a:extLst>
          </p:cNvPr>
          <p:cNvPicPr>
            <a:picLocks noChangeAspect="1"/>
          </p:cNvPicPr>
          <p:nvPr/>
        </p:nvPicPr>
        <p:blipFill>
          <a:blip r:embed="rId2"/>
          <a:stretch>
            <a:fillRect/>
          </a:stretch>
        </p:blipFill>
        <p:spPr>
          <a:xfrm>
            <a:off x="0" y="1"/>
            <a:ext cx="9144000" cy="5143500"/>
          </a:xfrm>
          <a:prstGeom prst="rect">
            <a:avLst/>
          </a:prstGeom>
        </p:spPr>
      </p:pic>
      <p:pic>
        <p:nvPicPr>
          <p:cNvPr id="6" name="object 4">
            <a:hlinkClick r:id="rId3" action="ppaction://hlinksldjump"/>
            <a:extLst>
              <a:ext uri="{FF2B5EF4-FFF2-40B4-BE49-F238E27FC236}">
                <a16:creationId xmlns:a16="http://schemas.microsoft.com/office/drawing/2014/main" id="{44036B25-52FC-44A8-B1C0-7047DB83B67C}"/>
              </a:ext>
            </a:extLst>
          </p:cNvPr>
          <p:cNvPicPr/>
          <p:nvPr/>
        </p:nvPicPr>
        <p:blipFill>
          <a:blip r:embed="rId4" cstate="print"/>
          <a:stretch>
            <a:fillRect/>
          </a:stretch>
        </p:blipFill>
        <p:spPr>
          <a:xfrm>
            <a:off x="8905963" y="33147"/>
            <a:ext cx="186602" cy="218523"/>
          </a:xfrm>
          <a:prstGeom prst="rect">
            <a:avLst/>
          </a:prstGeom>
        </p:spPr>
      </p:pic>
      <p:pic>
        <p:nvPicPr>
          <p:cNvPr id="7" name="object 8">
            <a:hlinkClick r:id="" action="ppaction://noaction"/>
            <a:extLst>
              <a:ext uri="{FF2B5EF4-FFF2-40B4-BE49-F238E27FC236}">
                <a16:creationId xmlns:a16="http://schemas.microsoft.com/office/drawing/2014/main" id="{06F877EF-7777-4B74-BB81-9396FF036DDD}"/>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168330823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5" name="Picture 4">
            <a:extLst>
              <a:ext uri="{FF2B5EF4-FFF2-40B4-BE49-F238E27FC236}">
                <a16:creationId xmlns:a16="http://schemas.microsoft.com/office/drawing/2014/main" id="{4C554DE9-378A-42DD-8619-395B2E960DA0}"/>
              </a:ext>
            </a:extLst>
          </p:cNvPr>
          <p:cNvPicPr>
            <a:picLocks noChangeAspect="1"/>
          </p:cNvPicPr>
          <p:nvPr/>
        </p:nvPicPr>
        <p:blipFill>
          <a:blip r:embed="rId2"/>
          <a:stretch>
            <a:fillRect/>
          </a:stretch>
        </p:blipFill>
        <p:spPr>
          <a:xfrm>
            <a:off x="0" y="17466"/>
            <a:ext cx="9144000" cy="5126034"/>
          </a:xfrm>
          <a:prstGeom prst="rect">
            <a:avLst/>
          </a:prstGeom>
        </p:spPr>
      </p:pic>
      <p:pic>
        <p:nvPicPr>
          <p:cNvPr id="6" name="object 4">
            <a:hlinkClick r:id="rId3" action="ppaction://hlinksldjump"/>
            <a:extLst>
              <a:ext uri="{FF2B5EF4-FFF2-40B4-BE49-F238E27FC236}">
                <a16:creationId xmlns:a16="http://schemas.microsoft.com/office/drawing/2014/main" id="{0682735A-A298-4700-AA2B-5D7478C48A64}"/>
              </a:ext>
            </a:extLst>
          </p:cNvPr>
          <p:cNvPicPr/>
          <p:nvPr/>
        </p:nvPicPr>
        <p:blipFill>
          <a:blip r:embed="rId4" cstate="print"/>
          <a:stretch>
            <a:fillRect/>
          </a:stretch>
        </p:blipFill>
        <p:spPr>
          <a:xfrm>
            <a:off x="8905963" y="33147"/>
            <a:ext cx="186602" cy="218523"/>
          </a:xfrm>
          <a:prstGeom prst="rect">
            <a:avLst/>
          </a:prstGeom>
        </p:spPr>
      </p:pic>
      <p:pic>
        <p:nvPicPr>
          <p:cNvPr id="7" name="object 8">
            <a:hlinkClick r:id="" action="ppaction://noaction"/>
            <a:extLst>
              <a:ext uri="{FF2B5EF4-FFF2-40B4-BE49-F238E27FC236}">
                <a16:creationId xmlns:a16="http://schemas.microsoft.com/office/drawing/2014/main" id="{D39D19EB-A094-4D62-8517-332BB7D8354A}"/>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377338677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4" name="Picture 3">
            <a:extLst>
              <a:ext uri="{FF2B5EF4-FFF2-40B4-BE49-F238E27FC236}">
                <a16:creationId xmlns:a16="http://schemas.microsoft.com/office/drawing/2014/main" id="{10280C0D-137A-451B-8E9A-277006512BD2}"/>
              </a:ext>
            </a:extLst>
          </p:cNvPr>
          <p:cNvPicPr>
            <a:picLocks noChangeAspect="1"/>
          </p:cNvPicPr>
          <p:nvPr/>
        </p:nvPicPr>
        <p:blipFill>
          <a:blip r:embed="rId2"/>
          <a:stretch>
            <a:fillRect/>
          </a:stretch>
        </p:blipFill>
        <p:spPr>
          <a:xfrm>
            <a:off x="0" y="1228"/>
            <a:ext cx="9144000" cy="5142272"/>
          </a:xfrm>
          <a:prstGeom prst="rect">
            <a:avLst/>
          </a:prstGeom>
        </p:spPr>
      </p:pic>
      <p:pic>
        <p:nvPicPr>
          <p:cNvPr id="5" name="Picture 4">
            <a:extLst>
              <a:ext uri="{FF2B5EF4-FFF2-40B4-BE49-F238E27FC236}">
                <a16:creationId xmlns:a16="http://schemas.microsoft.com/office/drawing/2014/main" id="{044B2119-2136-4FF5-BC58-4079215510BB}"/>
              </a:ext>
            </a:extLst>
          </p:cNvPr>
          <p:cNvPicPr>
            <a:picLocks noChangeAspect="1"/>
          </p:cNvPicPr>
          <p:nvPr/>
        </p:nvPicPr>
        <p:blipFill>
          <a:blip r:embed="rId3"/>
          <a:stretch>
            <a:fillRect/>
          </a:stretch>
        </p:blipFill>
        <p:spPr>
          <a:xfrm>
            <a:off x="0" y="12104"/>
            <a:ext cx="9144000" cy="5119293"/>
          </a:xfrm>
          <a:prstGeom prst="rect">
            <a:avLst/>
          </a:prstGeom>
        </p:spPr>
      </p:pic>
      <p:pic>
        <p:nvPicPr>
          <p:cNvPr id="7" name="object 4">
            <a:hlinkClick r:id="rId4" action="ppaction://hlinksldjump"/>
            <a:extLst>
              <a:ext uri="{FF2B5EF4-FFF2-40B4-BE49-F238E27FC236}">
                <a16:creationId xmlns:a16="http://schemas.microsoft.com/office/drawing/2014/main" id="{983DB182-D207-4AE4-B038-F73BC97400A4}"/>
              </a:ext>
            </a:extLst>
          </p:cNvPr>
          <p:cNvPicPr/>
          <p:nvPr/>
        </p:nvPicPr>
        <p:blipFill>
          <a:blip r:embed="rId5" cstate="print"/>
          <a:stretch>
            <a:fillRect/>
          </a:stretch>
        </p:blipFill>
        <p:spPr>
          <a:xfrm>
            <a:off x="8905963" y="33147"/>
            <a:ext cx="186602" cy="218523"/>
          </a:xfrm>
          <a:prstGeom prst="rect">
            <a:avLst/>
          </a:prstGeom>
        </p:spPr>
      </p:pic>
      <p:pic>
        <p:nvPicPr>
          <p:cNvPr id="8" name="object 8">
            <a:hlinkClick r:id="" action="ppaction://noaction"/>
            <a:extLst>
              <a:ext uri="{FF2B5EF4-FFF2-40B4-BE49-F238E27FC236}">
                <a16:creationId xmlns:a16="http://schemas.microsoft.com/office/drawing/2014/main" id="{4562E1BF-601D-4A4D-BE64-D4039F7F6B61}"/>
              </a:ext>
            </a:extLst>
          </p:cNvPr>
          <p:cNvPicPr/>
          <p:nvPr/>
        </p:nvPicPr>
        <p:blipFill>
          <a:blip r:embed="rId6"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393412747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6" name="Picture 5">
            <a:extLst>
              <a:ext uri="{FF2B5EF4-FFF2-40B4-BE49-F238E27FC236}">
                <a16:creationId xmlns:a16="http://schemas.microsoft.com/office/drawing/2014/main" id="{74011FEB-B501-435F-89F9-1935C0888269}"/>
              </a:ext>
            </a:extLst>
          </p:cNvPr>
          <p:cNvPicPr>
            <a:picLocks noChangeAspect="1"/>
          </p:cNvPicPr>
          <p:nvPr/>
        </p:nvPicPr>
        <p:blipFill>
          <a:blip r:embed="rId2"/>
          <a:stretch>
            <a:fillRect/>
          </a:stretch>
        </p:blipFill>
        <p:spPr>
          <a:xfrm>
            <a:off x="6232" y="0"/>
            <a:ext cx="9131536" cy="5143500"/>
          </a:xfrm>
          <a:prstGeom prst="rect">
            <a:avLst/>
          </a:prstGeom>
        </p:spPr>
      </p:pic>
      <p:pic>
        <p:nvPicPr>
          <p:cNvPr id="5" name="object 4">
            <a:hlinkClick r:id="rId3" action="ppaction://hlinksldjump"/>
            <a:extLst>
              <a:ext uri="{FF2B5EF4-FFF2-40B4-BE49-F238E27FC236}">
                <a16:creationId xmlns:a16="http://schemas.microsoft.com/office/drawing/2014/main" id="{F52F9C61-86DD-40FE-BB65-75481B9A8B24}"/>
              </a:ext>
            </a:extLst>
          </p:cNvPr>
          <p:cNvPicPr/>
          <p:nvPr/>
        </p:nvPicPr>
        <p:blipFill>
          <a:blip r:embed="rId4" cstate="print"/>
          <a:stretch>
            <a:fillRect/>
          </a:stretch>
        </p:blipFill>
        <p:spPr>
          <a:xfrm>
            <a:off x="8905963" y="33147"/>
            <a:ext cx="186602" cy="218523"/>
          </a:xfrm>
          <a:prstGeom prst="rect">
            <a:avLst/>
          </a:prstGeom>
        </p:spPr>
      </p:pic>
      <p:pic>
        <p:nvPicPr>
          <p:cNvPr id="7" name="object 8">
            <a:hlinkClick r:id="" action="ppaction://noaction"/>
            <a:extLst>
              <a:ext uri="{FF2B5EF4-FFF2-40B4-BE49-F238E27FC236}">
                <a16:creationId xmlns:a16="http://schemas.microsoft.com/office/drawing/2014/main" id="{23D1213D-ED96-4C53-9940-AEBA08150E9A}"/>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50914925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6" name="Picture 5">
            <a:extLst>
              <a:ext uri="{FF2B5EF4-FFF2-40B4-BE49-F238E27FC236}">
                <a16:creationId xmlns:a16="http://schemas.microsoft.com/office/drawing/2014/main" id="{391D7E1D-9511-40F6-82BC-C490AE6A79B9}"/>
              </a:ext>
            </a:extLst>
          </p:cNvPr>
          <p:cNvPicPr>
            <a:picLocks noChangeAspect="1"/>
          </p:cNvPicPr>
          <p:nvPr/>
        </p:nvPicPr>
        <p:blipFill>
          <a:blip r:embed="rId2"/>
          <a:stretch>
            <a:fillRect/>
          </a:stretch>
        </p:blipFill>
        <p:spPr>
          <a:xfrm>
            <a:off x="0" y="7441"/>
            <a:ext cx="9144000" cy="5128619"/>
          </a:xfrm>
          <a:prstGeom prst="rect">
            <a:avLst/>
          </a:prstGeom>
        </p:spPr>
      </p:pic>
      <p:pic>
        <p:nvPicPr>
          <p:cNvPr id="5" name="object 4">
            <a:hlinkClick r:id="rId3" action="ppaction://hlinksldjump"/>
            <a:extLst>
              <a:ext uri="{FF2B5EF4-FFF2-40B4-BE49-F238E27FC236}">
                <a16:creationId xmlns:a16="http://schemas.microsoft.com/office/drawing/2014/main" id="{29A96502-DB61-43D9-8A64-E6243C5B41B1}"/>
              </a:ext>
            </a:extLst>
          </p:cNvPr>
          <p:cNvPicPr/>
          <p:nvPr/>
        </p:nvPicPr>
        <p:blipFill>
          <a:blip r:embed="rId4" cstate="print"/>
          <a:stretch>
            <a:fillRect/>
          </a:stretch>
        </p:blipFill>
        <p:spPr>
          <a:xfrm>
            <a:off x="8905963" y="33147"/>
            <a:ext cx="186602" cy="218523"/>
          </a:xfrm>
          <a:prstGeom prst="rect">
            <a:avLst/>
          </a:prstGeom>
        </p:spPr>
      </p:pic>
      <p:pic>
        <p:nvPicPr>
          <p:cNvPr id="7" name="object 8">
            <a:hlinkClick r:id="" action="ppaction://noaction"/>
            <a:extLst>
              <a:ext uri="{FF2B5EF4-FFF2-40B4-BE49-F238E27FC236}">
                <a16:creationId xmlns:a16="http://schemas.microsoft.com/office/drawing/2014/main" id="{DE2E79DD-3CB5-4536-A40F-7F81B6CFEE2B}"/>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284977044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6" name="Picture 5">
            <a:extLst>
              <a:ext uri="{FF2B5EF4-FFF2-40B4-BE49-F238E27FC236}">
                <a16:creationId xmlns:a16="http://schemas.microsoft.com/office/drawing/2014/main" id="{FF1FBE86-3B9C-42C8-A381-50F73D159FBC}"/>
              </a:ext>
            </a:extLst>
          </p:cNvPr>
          <p:cNvPicPr>
            <a:picLocks noChangeAspect="1"/>
          </p:cNvPicPr>
          <p:nvPr/>
        </p:nvPicPr>
        <p:blipFill>
          <a:blip r:embed="rId2"/>
          <a:stretch>
            <a:fillRect/>
          </a:stretch>
        </p:blipFill>
        <p:spPr>
          <a:xfrm>
            <a:off x="0" y="23132"/>
            <a:ext cx="9144000" cy="5116286"/>
          </a:xfrm>
          <a:prstGeom prst="rect">
            <a:avLst/>
          </a:prstGeom>
        </p:spPr>
      </p:pic>
      <p:pic>
        <p:nvPicPr>
          <p:cNvPr id="5" name="object 4">
            <a:hlinkClick r:id="rId3" action="ppaction://hlinksldjump"/>
            <a:extLst>
              <a:ext uri="{FF2B5EF4-FFF2-40B4-BE49-F238E27FC236}">
                <a16:creationId xmlns:a16="http://schemas.microsoft.com/office/drawing/2014/main" id="{A5057A74-9E0C-4D45-920B-22D84C2E76BE}"/>
              </a:ext>
            </a:extLst>
          </p:cNvPr>
          <p:cNvPicPr/>
          <p:nvPr/>
        </p:nvPicPr>
        <p:blipFill>
          <a:blip r:embed="rId4" cstate="print"/>
          <a:stretch>
            <a:fillRect/>
          </a:stretch>
        </p:blipFill>
        <p:spPr>
          <a:xfrm>
            <a:off x="8905963" y="33147"/>
            <a:ext cx="186602" cy="218523"/>
          </a:xfrm>
          <a:prstGeom prst="rect">
            <a:avLst/>
          </a:prstGeom>
        </p:spPr>
      </p:pic>
      <p:pic>
        <p:nvPicPr>
          <p:cNvPr id="7" name="object 8">
            <a:hlinkClick r:id="" action="ppaction://noaction"/>
            <a:extLst>
              <a:ext uri="{FF2B5EF4-FFF2-40B4-BE49-F238E27FC236}">
                <a16:creationId xmlns:a16="http://schemas.microsoft.com/office/drawing/2014/main" id="{96FBDC6E-F721-4D10-BA07-85318E819EE0}"/>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233125369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Elbow Connector 107">
            <a:extLst>
              <a:ext uri="{FF2B5EF4-FFF2-40B4-BE49-F238E27FC236}">
                <a16:creationId xmlns:a16="http://schemas.microsoft.com/office/drawing/2014/main" id="{923B9589-9D33-4D38-ABB7-0335998EFA22}"/>
              </a:ext>
            </a:extLst>
          </p:cNvPr>
          <p:cNvCxnSpPr>
            <a:cxnSpLocks/>
          </p:cNvCxnSpPr>
          <p:nvPr/>
        </p:nvCxnSpPr>
        <p:spPr>
          <a:xfrm flipV="1">
            <a:off x="6789538" y="1483529"/>
            <a:ext cx="432000" cy="684000"/>
          </a:xfrm>
          <a:prstGeom prst="bentConnector3">
            <a:avLst>
              <a:gd name="adj1" fmla="val 50000"/>
            </a:avLst>
          </a:prstGeom>
          <a:solidFill>
            <a:schemeClr val="accent1">
              <a:lumMod val="75000"/>
            </a:schemeClr>
          </a:solidFill>
          <a:ln w="19050" cap="flat" cmpd="sng" algn="ctr">
            <a:solidFill>
              <a:schemeClr val="tx1">
                <a:lumMod val="65000"/>
                <a:lumOff val="35000"/>
              </a:schemeClr>
            </a:solidFill>
            <a:prstDash val="solid"/>
            <a:tailEnd type="arrow"/>
          </a:ln>
          <a:effectLst/>
        </p:spPr>
      </p:cxnSp>
      <p:cxnSp>
        <p:nvCxnSpPr>
          <p:cNvPr id="45" name="Elbow Connector 107">
            <a:extLst>
              <a:ext uri="{FF2B5EF4-FFF2-40B4-BE49-F238E27FC236}">
                <a16:creationId xmlns:a16="http://schemas.microsoft.com/office/drawing/2014/main" id="{63F7AB63-DD8E-4A0F-8208-056CD07E1EDB}"/>
              </a:ext>
            </a:extLst>
          </p:cNvPr>
          <p:cNvCxnSpPr>
            <a:cxnSpLocks/>
          </p:cNvCxnSpPr>
          <p:nvPr/>
        </p:nvCxnSpPr>
        <p:spPr>
          <a:xfrm>
            <a:off x="6789537" y="2165484"/>
            <a:ext cx="432000" cy="684000"/>
          </a:xfrm>
          <a:prstGeom prst="bentConnector3">
            <a:avLst>
              <a:gd name="adj1" fmla="val 50000"/>
            </a:avLst>
          </a:prstGeom>
          <a:solidFill>
            <a:schemeClr val="accent1">
              <a:lumMod val="75000"/>
            </a:schemeClr>
          </a:solidFill>
          <a:ln w="19050" cap="flat" cmpd="sng" algn="ctr">
            <a:solidFill>
              <a:schemeClr val="tx1">
                <a:lumMod val="65000"/>
                <a:lumOff val="35000"/>
              </a:schemeClr>
            </a:solidFill>
            <a:prstDash val="solid"/>
            <a:tailEnd type="arrow"/>
          </a:ln>
          <a:effectLst/>
        </p:spPr>
      </p:cxnSp>
      <p:cxnSp>
        <p:nvCxnSpPr>
          <p:cNvPr id="17" name="Gerade Verbindung mit Pfeil 270">
            <a:extLst>
              <a:ext uri="{FF2B5EF4-FFF2-40B4-BE49-F238E27FC236}">
                <a16:creationId xmlns:a16="http://schemas.microsoft.com/office/drawing/2014/main" id="{9C9D5500-37DD-4113-A4AB-0D09DCF425B1}"/>
              </a:ext>
            </a:extLst>
          </p:cNvPr>
          <p:cNvCxnSpPr>
            <a:cxnSpLocks/>
          </p:cNvCxnSpPr>
          <p:nvPr/>
        </p:nvCxnSpPr>
        <p:spPr bwMode="auto">
          <a:xfrm>
            <a:off x="4598509" y="2173568"/>
            <a:ext cx="252000" cy="0"/>
          </a:xfrm>
          <a:prstGeom prst="straightConnector1">
            <a:avLst/>
          </a:prstGeom>
          <a:solidFill>
            <a:schemeClr val="accent1"/>
          </a:solidFill>
          <a:ln w="19050" cap="flat" cmpd="sng" algn="ctr">
            <a:solidFill>
              <a:schemeClr val="tx1">
                <a:lumMod val="65000"/>
                <a:lumOff val="35000"/>
              </a:schemeClr>
            </a:solidFill>
            <a:prstDash val="solid"/>
            <a:round/>
            <a:headEnd type="none" w="med" len="med"/>
            <a:tailEnd type="triangle"/>
          </a:ln>
          <a:effectLst/>
        </p:spPr>
      </p:cxnSp>
      <p:cxnSp>
        <p:nvCxnSpPr>
          <p:cNvPr id="10" name="Gerade Verbindung mit Pfeil 270">
            <a:extLst>
              <a:ext uri="{FF2B5EF4-FFF2-40B4-BE49-F238E27FC236}">
                <a16:creationId xmlns:a16="http://schemas.microsoft.com/office/drawing/2014/main" id="{0E9ED2B6-06F0-4890-993C-078060AFEC6D}"/>
              </a:ext>
            </a:extLst>
          </p:cNvPr>
          <p:cNvCxnSpPr>
            <a:cxnSpLocks/>
          </p:cNvCxnSpPr>
          <p:nvPr/>
        </p:nvCxnSpPr>
        <p:spPr bwMode="auto">
          <a:xfrm>
            <a:off x="1818672" y="2172221"/>
            <a:ext cx="210353" cy="0"/>
          </a:xfrm>
          <a:prstGeom prst="straightConnector1">
            <a:avLst/>
          </a:prstGeom>
          <a:solidFill>
            <a:schemeClr val="accent1"/>
          </a:solidFill>
          <a:ln w="19050" cap="flat" cmpd="sng" algn="ctr">
            <a:solidFill>
              <a:schemeClr val="tx1">
                <a:lumMod val="65000"/>
                <a:lumOff val="35000"/>
              </a:schemeClr>
            </a:solidFill>
            <a:prstDash val="solid"/>
            <a:round/>
            <a:headEnd type="none" w="med" len="med"/>
            <a:tailEnd type="triangle"/>
          </a:ln>
          <a:effectLst/>
        </p:spPr>
      </p:cxnSp>
      <p:sp>
        <p:nvSpPr>
          <p:cNvPr id="5" name="Textfeld 4">
            <a:extLst>
              <a:ext uri="{FF2B5EF4-FFF2-40B4-BE49-F238E27FC236}">
                <a16:creationId xmlns:a16="http://schemas.microsoft.com/office/drawing/2014/main" id="{06639128-433A-400B-B674-A409C8011FA0}"/>
              </a:ext>
            </a:extLst>
          </p:cNvPr>
          <p:cNvSpPr txBox="1"/>
          <p:nvPr/>
        </p:nvSpPr>
        <p:spPr>
          <a:xfrm>
            <a:off x="2751739" y="1625729"/>
            <a:ext cx="153600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srgbClr val="FFFFFF"/>
                </a:solidFill>
                <a:effectLst/>
                <a:uLnTx/>
                <a:uFillTx/>
                <a:latin typeface="Arial"/>
                <a:ea typeface="+mn-ea"/>
                <a:cs typeface="+mn-cs"/>
              </a:rPr>
              <a:t>MYRIAM</a:t>
            </a:r>
          </a:p>
        </p:txBody>
      </p:sp>
      <p:sp>
        <p:nvSpPr>
          <p:cNvPr id="7" name="Rounded Rectangle 32">
            <a:extLst>
              <a:ext uri="{FF2B5EF4-FFF2-40B4-BE49-F238E27FC236}">
                <a16:creationId xmlns:a16="http://schemas.microsoft.com/office/drawing/2014/main" id="{ADB3E9C7-F3B4-4C4C-935B-15CF160CCBC8}"/>
              </a:ext>
            </a:extLst>
          </p:cNvPr>
          <p:cNvSpPr>
            <a:spLocks noChangeArrowheads="1"/>
          </p:cNvSpPr>
          <p:nvPr/>
        </p:nvSpPr>
        <p:spPr bwMode="auto">
          <a:xfrm>
            <a:off x="2045157" y="1228748"/>
            <a:ext cx="2628000" cy="216000"/>
          </a:xfrm>
          <a:prstGeom prst="rect">
            <a:avLst/>
          </a:prstGeom>
          <a:solidFill>
            <a:schemeClr val="tx2">
              <a:lumMod val="60000"/>
              <a:lumOff val="40000"/>
            </a:schemeClr>
          </a:solidFill>
          <a:ln>
            <a:noFill/>
            <a:headEnd/>
            <a:tailEnd/>
          </a:ln>
          <a:effectLst/>
        </p:spPr>
        <p:style>
          <a:lnRef idx="1">
            <a:schemeClr val="accent6"/>
          </a:lnRef>
          <a:fillRef idx="3">
            <a:schemeClr val="accent6"/>
          </a:fillRef>
          <a:effectRef idx="2">
            <a:schemeClr val="accent6"/>
          </a:effectRef>
          <a:fontRef idx="minor">
            <a:schemeClr val="lt1"/>
          </a:fontRef>
        </p:style>
        <p:txBody>
          <a:bodyPr lIns="57607" tIns="28804" rIns="57607" bIns="288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err="1">
                <a:ln>
                  <a:noFill/>
                </a:ln>
                <a:solidFill>
                  <a:srgbClr val="FFFFFF"/>
                </a:solidFill>
                <a:effectLst/>
                <a:uLnTx/>
                <a:uFillTx/>
                <a:latin typeface="Arial"/>
                <a:ea typeface="+mn-ea"/>
                <a:cs typeface="Arial" panose="020B0604020202020204" pitchFamily="34" charset="0"/>
              </a:rPr>
              <a:t>Induktion</a:t>
            </a:r>
            <a:r>
              <a:rPr kumimoji="0" lang="en-GB" sz="1000" b="1" i="0" u="none" strike="noStrike" kern="1200" cap="none" spc="0" normalizeH="0" baseline="0" noProof="0">
                <a:ln>
                  <a:noFill/>
                </a:ln>
                <a:solidFill>
                  <a:srgbClr val="FFFFFF"/>
                </a:solidFill>
                <a:effectLst/>
                <a:uLnTx/>
                <a:uFillTx/>
                <a:latin typeface="Arial"/>
                <a:ea typeface="+mn-ea"/>
                <a:cs typeface="Arial" panose="020B0604020202020204" pitchFamily="34" charset="0"/>
              </a:rPr>
              <a:t>: </a:t>
            </a:r>
            <a:r>
              <a:rPr kumimoji="0" lang="en-GB" sz="1000" b="1" i="0" u="none" strike="noStrike" kern="1200" cap="none" spc="0" normalizeH="0" baseline="0" noProof="0" err="1">
                <a:ln>
                  <a:noFill/>
                </a:ln>
                <a:solidFill>
                  <a:srgbClr val="FFFFFF"/>
                </a:solidFill>
                <a:effectLst/>
                <a:uLnTx/>
                <a:uFillTx/>
                <a:latin typeface="Arial"/>
                <a:ea typeface="+mn-ea"/>
                <a:cs typeface="Arial" panose="020B0604020202020204" pitchFamily="34" charset="0"/>
              </a:rPr>
              <a:t>DKRd</a:t>
            </a:r>
            <a:r>
              <a:rPr kumimoji="0" lang="en-GB" sz="1000" b="1" i="0" u="none" strike="noStrike" kern="1200" cap="none" spc="0" normalizeH="0" baseline="0" noProof="0">
                <a:ln>
                  <a:noFill/>
                </a:ln>
                <a:solidFill>
                  <a:srgbClr val="FFFFFF"/>
                </a:solidFill>
                <a:effectLst/>
                <a:uLnTx/>
                <a:uFillTx/>
                <a:latin typeface="Arial"/>
                <a:ea typeface="+mn-ea"/>
                <a:cs typeface="Arial" panose="020B0604020202020204" pitchFamily="34" charset="0"/>
              </a:rPr>
              <a:t> (4 </a:t>
            </a:r>
            <a:r>
              <a:rPr kumimoji="0" lang="en-GB" sz="1000" b="1" i="0" u="none" strike="noStrike" kern="1200" cap="none" spc="0" normalizeH="0" baseline="0" noProof="0" err="1">
                <a:ln>
                  <a:noFill/>
                </a:ln>
                <a:solidFill>
                  <a:srgbClr val="FFFFFF"/>
                </a:solidFill>
                <a:effectLst/>
                <a:uLnTx/>
                <a:uFillTx/>
                <a:latin typeface="Arial"/>
                <a:ea typeface="+mn-ea"/>
                <a:cs typeface="Arial" panose="020B0604020202020204" pitchFamily="34" charset="0"/>
              </a:rPr>
              <a:t>Zyklen</a:t>
            </a:r>
            <a:r>
              <a:rPr kumimoji="0" lang="en-GB" sz="1000" b="1" i="0" u="none" strike="noStrike" kern="1200" cap="none" spc="0" normalizeH="0" baseline="0" noProof="0">
                <a:ln>
                  <a:noFill/>
                </a:ln>
                <a:solidFill>
                  <a:srgbClr val="FFFFFF"/>
                </a:solidFill>
                <a:effectLst/>
                <a:uLnTx/>
                <a:uFillTx/>
                <a:latin typeface="Arial"/>
                <a:ea typeface="+mn-ea"/>
                <a:cs typeface="Arial" panose="020B0604020202020204" pitchFamily="34" charset="0"/>
              </a:rPr>
              <a:t> à 28 d)</a:t>
            </a:r>
            <a:endParaRPr kumimoji="0" lang="en-GB" sz="1000" b="0" i="0" u="none" strike="noStrike" kern="1200" cap="none" spc="0" normalizeH="0" baseline="30000" noProof="0">
              <a:ln>
                <a:noFill/>
              </a:ln>
              <a:solidFill>
                <a:srgbClr val="000000"/>
              </a:solidFill>
              <a:effectLst/>
              <a:uLnTx/>
              <a:uFillTx/>
              <a:latin typeface="Arial"/>
              <a:ea typeface="+mn-ea"/>
              <a:cs typeface="Arial" panose="020B0604020202020204" pitchFamily="34" charset="0"/>
            </a:endParaRPr>
          </a:p>
        </p:txBody>
      </p:sp>
      <p:sp>
        <p:nvSpPr>
          <p:cNvPr id="9" name="Rechteck 143">
            <a:extLst>
              <a:ext uri="{FF2B5EF4-FFF2-40B4-BE49-F238E27FC236}">
                <a16:creationId xmlns:a16="http://schemas.microsoft.com/office/drawing/2014/main" id="{9649A158-2071-4D15-993E-8748FC3DD121}"/>
              </a:ext>
            </a:extLst>
          </p:cNvPr>
          <p:cNvSpPr/>
          <p:nvPr/>
        </p:nvSpPr>
        <p:spPr bwMode="auto">
          <a:xfrm>
            <a:off x="390889" y="1228749"/>
            <a:ext cx="1467274" cy="187274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de-DE" sz="1000" b="1" i="0" u="none" strike="noStrike" kern="1200" cap="none" spc="0" normalizeH="0" baseline="0" noProof="0">
                <a:ln>
                  <a:noFill/>
                </a:ln>
                <a:solidFill>
                  <a:srgbClr val="000000"/>
                </a:solidFill>
                <a:effectLst/>
                <a:uLnTx/>
                <a:uFillTx/>
                <a:latin typeface="Arial" charset="0"/>
                <a:ea typeface="+mn-ea"/>
                <a:cs typeface="+mn-cs"/>
              </a:rPr>
              <a:t>Patienten (n = 123)</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de-DE" sz="900" b="1" i="0" u="none" strike="noStrike" kern="1200" cap="none" spc="0" normalizeH="0" baseline="0" noProof="0">
                <a:ln>
                  <a:noFill/>
                </a:ln>
                <a:solidFill>
                  <a:srgbClr val="000000"/>
                </a:solidFill>
                <a:effectLst/>
                <a:uLnTx/>
                <a:uFillTx/>
                <a:latin typeface="Arial" charset="0"/>
                <a:ea typeface="+mn-ea"/>
                <a:cs typeface="+mn-cs"/>
              </a:rPr>
              <a:t>Einschlusskriterien</a:t>
            </a:r>
            <a:endParaRPr kumimoji="0" lang="de-DE" sz="1000" b="1" i="0" u="none" strike="noStrike" kern="1200" cap="none" spc="0" normalizeH="0" baseline="0" noProof="0">
              <a:ln>
                <a:noFill/>
              </a:ln>
              <a:solidFill>
                <a:srgbClr val="000000"/>
              </a:solidFill>
              <a:effectLst/>
              <a:uLnTx/>
              <a:uFillTx/>
              <a:latin typeface="Arial" charset="0"/>
              <a:ea typeface="+mn-ea"/>
              <a:cs typeface="+mn-cs"/>
            </a:endParaRPr>
          </a:p>
          <a:p>
            <a:pPr marL="85725" marR="0" lvl="1" indent="-85725"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de-DE" sz="900" b="0" i="0" u="none" strike="noStrike" kern="1200" cap="none" spc="0" normalizeH="0" baseline="0" noProof="0">
                <a:ln>
                  <a:noFill/>
                </a:ln>
                <a:solidFill>
                  <a:srgbClr val="000000"/>
                </a:solidFill>
                <a:effectLst/>
                <a:uLnTx/>
                <a:uFillTx/>
                <a:latin typeface="Arial"/>
                <a:ea typeface="+mn-ea"/>
                <a:cs typeface="+mn-cs"/>
              </a:rPr>
              <a:t>Patienten mit NDMM</a:t>
            </a:r>
          </a:p>
          <a:p>
            <a:pPr marL="85725" marR="0" lvl="1" indent="-85725"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de-DE" sz="900" b="0" i="0" u="none" strike="noStrike" kern="1200" cap="none" spc="0" normalizeH="0" baseline="0" noProof="0">
                <a:ln>
                  <a:noFill/>
                </a:ln>
                <a:solidFill>
                  <a:srgbClr val="000000"/>
                </a:solidFill>
                <a:effectLst/>
                <a:uLnTx/>
                <a:uFillTx/>
                <a:latin typeface="Arial"/>
                <a:ea typeface="+mn-ea"/>
                <a:cs typeface="+mn-cs"/>
              </a:rPr>
              <a:t>ausreichende Organfunktionen</a:t>
            </a:r>
          </a:p>
          <a:p>
            <a:pPr marL="85725" marR="0" lvl="1" indent="-85725"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de-DE" sz="900" b="0" i="0" u="none" strike="noStrike" kern="1200" cap="none" spc="0" normalizeH="0" baseline="0" noProof="0">
                <a:ln>
                  <a:noFill/>
                </a:ln>
                <a:solidFill>
                  <a:srgbClr val="000000"/>
                </a:solidFill>
                <a:effectLst/>
                <a:uLnTx/>
                <a:uFillTx/>
                <a:latin typeface="Arial"/>
                <a:ea typeface="+mn-ea"/>
                <a:cs typeface="+mn-cs"/>
              </a:rPr>
              <a:t>ECOG 0–2</a:t>
            </a:r>
          </a:p>
          <a:p>
            <a:pPr marL="85725" marR="0" lvl="1" indent="-85725"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de-DE" sz="900" b="0" i="0" u="none" strike="noStrike" kern="1200" cap="none" spc="0" normalizeH="0" baseline="0" noProof="0">
                <a:ln>
                  <a:noFill/>
                </a:ln>
                <a:solidFill>
                  <a:srgbClr val="000000"/>
                </a:solidFill>
                <a:effectLst/>
                <a:uLnTx/>
                <a:uFillTx/>
                <a:latin typeface="Arial"/>
                <a:ea typeface="+mn-ea"/>
                <a:cs typeface="+mn-cs"/>
              </a:rPr>
              <a:t>Keine Altersbeschränkung</a:t>
            </a:r>
          </a:p>
          <a:p>
            <a:pPr marL="0" marR="0" lvl="1" indent="0" algn="l" defTabSz="914400" rtl="0" eaLnBrk="1" fontAlgn="base" latinLnBrk="0" hangingPunct="1">
              <a:lnSpc>
                <a:spcPct val="100000"/>
              </a:lnSpc>
              <a:spcBef>
                <a:spcPts val="600"/>
              </a:spcBef>
              <a:spcAft>
                <a:spcPct val="0"/>
              </a:spcAft>
              <a:buClrTx/>
              <a:buSzTx/>
              <a:buFontTx/>
              <a:buNone/>
              <a:tabLst/>
              <a:defRPr/>
            </a:pPr>
            <a:r>
              <a:rPr kumimoji="0" lang="de-DE" sz="900" b="1" i="0" u="none" strike="noStrike" kern="1200" cap="none" spc="0" normalizeH="0" baseline="0" noProof="0">
                <a:ln>
                  <a:noFill/>
                </a:ln>
                <a:solidFill>
                  <a:srgbClr val="000000"/>
                </a:solidFill>
                <a:effectLst/>
                <a:uLnTx/>
                <a:uFillTx/>
                <a:latin typeface="Arial" charset="0"/>
                <a:ea typeface="+mn-ea"/>
                <a:cs typeface="+mn-cs"/>
              </a:rPr>
              <a:t>Primärer Endpunkt</a:t>
            </a:r>
          </a:p>
          <a:p>
            <a:pPr marL="88900" marR="0" lvl="1" indent="-8890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de-DE" sz="900" b="0" i="0" u="none" strike="noStrike" kern="1200" cap="none" spc="-20" normalizeH="0" baseline="0" noProof="0">
                <a:ln>
                  <a:noFill/>
                </a:ln>
                <a:solidFill>
                  <a:srgbClr val="000000"/>
                </a:solidFill>
                <a:effectLst/>
                <a:uLnTx/>
                <a:uFillTx/>
                <a:latin typeface="Arial" charset="0"/>
                <a:ea typeface="+mn-ea"/>
                <a:cs typeface="+mn-cs"/>
              </a:rPr>
              <a:t>MRD-Negativität (&lt; 10</a:t>
            </a:r>
            <a:r>
              <a:rPr kumimoji="0" lang="de-DE" sz="900" b="0" i="0" u="none" strike="noStrike" kern="1200" cap="none" spc="-20" normalizeH="0" baseline="30000" noProof="0">
                <a:ln>
                  <a:noFill/>
                </a:ln>
                <a:solidFill>
                  <a:srgbClr val="000000"/>
                </a:solidFill>
                <a:effectLst/>
                <a:uLnTx/>
                <a:uFillTx/>
                <a:latin typeface="Arial" charset="0"/>
                <a:ea typeface="+mn-ea"/>
                <a:cs typeface="+mn-cs"/>
              </a:rPr>
              <a:t>-5</a:t>
            </a:r>
            <a:r>
              <a:rPr kumimoji="0" lang="de-DE" sz="900" b="0" i="0" u="none" strike="noStrike" kern="1200" cap="none" spc="-20" normalizeH="0" baseline="0" noProof="0">
                <a:ln>
                  <a:noFill/>
                </a:ln>
                <a:solidFill>
                  <a:srgbClr val="000000"/>
                </a:solidFill>
                <a:effectLst/>
                <a:uLnTx/>
                <a:uFillTx/>
                <a:latin typeface="Arial" charset="0"/>
                <a:ea typeface="+mn-ea"/>
                <a:cs typeface="+mn-cs"/>
              </a:rPr>
              <a:t>)</a:t>
            </a:r>
            <a:endParaRPr kumimoji="0" lang="de-DE" sz="9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 name="Titel 1">
            <a:extLst>
              <a:ext uri="{FF2B5EF4-FFF2-40B4-BE49-F238E27FC236}">
                <a16:creationId xmlns:a16="http://schemas.microsoft.com/office/drawing/2014/main" id="{F50F3B52-5F6A-40AB-BB7F-BB2B7201E5B7}"/>
              </a:ext>
            </a:extLst>
          </p:cNvPr>
          <p:cNvSpPr txBox="1">
            <a:spLocks/>
          </p:cNvSpPr>
          <p:nvPr/>
        </p:nvSpPr>
        <p:spPr bwMode="gray">
          <a:xfrm>
            <a:off x="399600" y="402801"/>
            <a:ext cx="8542755" cy="460195"/>
          </a:xfrm>
          <a:prstGeom prst="rect">
            <a:avLst/>
          </a:prstGeom>
          <a:noFill/>
          <a:ln w="9525" algn="ctr">
            <a:noFill/>
            <a:miter lim="800000"/>
            <a:headEnd/>
            <a:tailEnd/>
          </a:ln>
          <a:effectLst/>
        </p:spPr>
        <p:txBody>
          <a:bodyPr vert="horz" wrap="square" lIns="0" tIns="0" rIns="0" bIns="45720" numCol="1" anchor="b" anchorCtr="0" compatLnSpc="1">
            <a:prstTxWarp prst="textNoShape">
              <a:avLst/>
            </a:prstTxWarp>
          </a:bodyPr>
          <a:lstStyle>
            <a:lvl1pPr algn="l" rtl="0" eaLnBrk="1" fontAlgn="base" hangingPunct="1">
              <a:lnSpc>
                <a:spcPct val="90000"/>
              </a:lnSpc>
              <a:spcBef>
                <a:spcPct val="0"/>
              </a:spcBef>
              <a:spcAft>
                <a:spcPct val="0"/>
              </a:spcAft>
              <a:defRPr sz="2400" b="1">
                <a:solidFill>
                  <a:schemeClr val="tx1"/>
                </a:solidFill>
                <a:latin typeface="+mj-lt"/>
                <a:ea typeface="+mj-ea"/>
                <a:cs typeface="+mj-cs"/>
              </a:defRPr>
            </a:lvl1pPr>
            <a:lvl2pPr algn="l" rtl="0" eaLnBrk="1" fontAlgn="base" hangingPunct="1">
              <a:lnSpc>
                <a:spcPct val="90000"/>
              </a:lnSpc>
              <a:spcBef>
                <a:spcPct val="0"/>
              </a:spcBef>
              <a:spcAft>
                <a:spcPct val="0"/>
              </a:spcAft>
              <a:defRPr sz="2400" b="1">
                <a:solidFill>
                  <a:schemeClr val="tx1"/>
                </a:solidFill>
                <a:latin typeface="Arial" charset="0"/>
              </a:defRPr>
            </a:lvl2pPr>
            <a:lvl3pPr algn="l" rtl="0" eaLnBrk="1" fontAlgn="base" hangingPunct="1">
              <a:lnSpc>
                <a:spcPct val="90000"/>
              </a:lnSpc>
              <a:spcBef>
                <a:spcPct val="0"/>
              </a:spcBef>
              <a:spcAft>
                <a:spcPct val="0"/>
              </a:spcAft>
              <a:defRPr sz="2400" b="1">
                <a:solidFill>
                  <a:schemeClr val="tx1"/>
                </a:solidFill>
                <a:latin typeface="Arial" charset="0"/>
              </a:defRPr>
            </a:lvl3pPr>
            <a:lvl4pPr algn="l" rtl="0" eaLnBrk="1" fontAlgn="base" hangingPunct="1">
              <a:lnSpc>
                <a:spcPct val="90000"/>
              </a:lnSpc>
              <a:spcBef>
                <a:spcPct val="0"/>
              </a:spcBef>
              <a:spcAft>
                <a:spcPct val="0"/>
              </a:spcAft>
              <a:defRPr sz="2400" b="1">
                <a:solidFill>
                  <a:schemeClr val="tx1"/>
                </a:solidFill>
                <a:latin typeface="Arial" charset="0"/>
              </a:defRPr>
            </a:lvl4pPr>
            <a:lvl5pPr algn="l" rtl="0" eaLnBrk="1" fontAlgn="base" hangingPunct="1">
              <a:lnSpc>
                <a:spcPct val="90000"/>
              </a:lnSpc>
              <a:spcBef>
                <a:spcPct val="0"/>
              </a:spcBef>
              <a:spcAft>
                <a:spcPct val="0"/>
              </a:spcAft>
              <a:defRPr sz="2400" b="1">
                <a:solidFill>
                  <a:schemeClr val="tx1"/>
                </a:solidFill>
                <a:latin typeface="Arial" charset="0"/>
              </a:defRPr>
            </a:lvl5pPr>
            <a:lvl6pPr marL="342891" algn="l" rtl="0" eaLnBrk="1" fontAlgn="base" hangingPunct="1">
              <a:lnSpc>
                <a:spcPct val="90000"/>
              </a:lnSpc>
              <a:spcBef>
                <a:spcPct val="0"/>
              </a:spcBef>
              <a:spcAft>
                <a:spcPct val="0"/>
              </a:spcAft>
              <a:defRPr sz="2400" b="1">
                <a:solidFill>
                  <a:schemeClr val="tx1"/>
                </a:solidFill>
                <a:latin typeface="Arial" charset="0"/>
              </a:defRPr>
            </a:lvl6pPr>
            <a:lvl7pPr marL="685783" algn="l" rtl="0" eaLnBrk="1" fontAlgn="base" hangingPunct="1">
              <a:lnSpc>
                <a:spcPct val="90000"/>
              </a:lnSpc>
              <a:spcBef>
                <a:spcPct val="0"/>
              </a:spcBef>
              <a:spcAft>
                <a:spcPct val="0"/>
              </a:spcAft>
              <a:defRPr sz="2400" b="1">
                <a:solidFill>
                  <a:schemeClr val="tx1"/>
                </a:solidFill>
                <a:latin typeface="Arial" charset="0"/>
              </a:defRPr>
            </a:lvl7pPr>
            <a:lvl8pPr marL="1028674" algn="l" rtl="0" eaLnBrk="1" fontAlgn="base" hangingPunct="1">
              <a:lnSpc>
                <a:spcPct val="90000"/>
              </a:lnSpc>
              <a:spcBef>
                <a:spcPct val="0"/>
              </a:spcBef>
              <a:spcAft>
                <a:spcPct val="0"/>
              </a:spcAft>
              <a:defRPr sz="2400" b="1">
                <a:solidFill>
                  <a:schemeClr val="tx1"/>
                </a:solidFill>
                <a:latin typeface="Arial" charset="0"/>
              </a:defRPr>
            </a:lvl8pPr>
            <a:lvl9pPr marL="1371566" algn="l" rtl="0" eaLnBrk="1" fontAlgn="base" hangingPunct="1">
              <a:lnSpc>
                <a:spcPct val="90000"/>
              </a:lnSpc>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br>
              <a:rPr kumimoji="0" lang="de-DE" sz="2000" b="1" i="0" u="none" strike="noStrike" kern="0" cap="none" spc="0" normalizeH="0" baseline="0" noProof="0">
                <a:ln>
                  <a:noFill/>
                </a:ln>
                <a:solidFill>
                  <a:srgbClr val="000000"/>
                </a:solidFill>
                <a:effectLst/>
                <a:uLnTx/>
                <a:uFillTx/>
                <a:latin typeface="Arial"/>
                <a:ea typeface="+mj-ea"/>
                <a:cs typeface="+mj-cs"/>
              </a:rPr>
            </a:br>
            <a:r>
              <a:rPr kumimoji="0" lang="de-DE" sz="2400" b="1" i="0" u="none" strike="noStrike" kern="0" cap="none" spc="0" normalizeH="0" baseline="0" noProof="0">
                <a:ln>
                  <a:noFill/>
                </a:ln>
                <a:solidFill>
                  <a:srgbClr val="000000"/>
                </a:solidFill>
                <a:effectLst/>
                <a:uLnTx/>
                <a:uFillTx/>
                <a:latin typeface="Arial"/>
                <a:ea typeface="+mj-ea"/>
                <a:cs typeface="+mj-cs"/>
              </a:rPr>
              <a:t>MASTER – verlängertes Follow-up </a:t>
            </a:r>
            <a:br>
              <a:rPr kumimoji="0" lang="de-DE" sz="2000" b="1" i="0" u="none" strike="noStrike" kern="0" cap="none" spc="0" normalizeH="0" baseline="0" noProof="0">
                <a:ln>
                  <a:noFill/>
                </a:ln>
                <a:solidFill>
                  <a:srgbClr val="000000"/>
                </a:solidFill>
                <a:effectLst/>
                <a:uLnTx/>
                <a:uFillTx/>
                <a:latin typeface="Arial"/>
                <a:ea typeface="+mj-ea"/>
                <a:cs typeface="+mj-cs"/>
              </a:rPr>
            </a:br>
            <a:r>
              <a:rPr kumimoji="0" lang="de-DE" sz="1400" b="1" i="0" u="none" strike="noStrike" kern="0" cap="none" spc="0" normalizeH="0" baseline="0" noProof="0">
                <a:ln>
                  <a:noFill/>
                </a:ln>
                <a:solidFill>
                  <a:srgbClr val="000000"/>
                </a:solidFill>
                <a:effectLst/>
                <a:uLnTx/>
                <a:uFillTx/>
                <a:latin typeface="Arial"/>
                <a:ea typeface="+mj-ea"/>
                <a:cs typeface="+mj-cs"/>
              </a:rPr>
              <a:t>DKRd, ASZT und MRD-adaptierte Konsolidierung: Studiendesign</a:t>
            </a:r>
          </a:p>
        </p:txBody>
      </p:sp>
      <p:sp>
        <p:nvSpPr>
          <p:cNvPr id="20" name="Rounded Rectangle 32">
            <a:extLst>
              <a:ext uri="{FF2B5EF4-FFF2-40B4-BE49-F238E27FC236}">
                <a16:creationId xmlns:a16="http://schemas.microsoft.com/office/drawing/2014/main" id="{407F58B8-98A1-407B-B730-C9F5D14ED974}"/>
              </a:ext>
            </a:extLst>
          </p:cNvPr>
          <p:cNvSpPr>
            <a:spLocks noChangeArrowheads="1"/>
          </p:cNvSpPr>
          <p:nvPr/>
        </p:nvSpPr>
        <p:spPr bwMode="auto">
          <a:xfrm>
            <a:off x="5751010" y="1444418"/>
            <a:ext cx="1136118" cy="1657074"/>
          </a:xfrm>
          <a:prstGeom prst="rect">
            <a:avLst/>
          </a:prstGeom>
          <a:solidFill>
            <a:schemeClr val="accent1"/>
          </a:solidFill>
          <a:ln>
            <a:noFill/>
            <a:headEnd/>
            <a:tailEnd/>
          </a:ln>
          <a:effectLst/>
        </p:spPr>
        <p:style>
          <a:lnRef idx="1">
            <a:schemeClr val="accent6"/>
          </a:lnRef>
          <a:fillRef idx="3">
            <a:schemeClr val="accent6"/>
          </a:fillRef>
          <a:effectRef idx="2">
            <a:schemeClr val="accent6"/>
          </a:effectRef>
          <a:fontRef idx="minor">
            <a:schemeClr val="lt1"/>
          </a:fontRef>
        </p:style>
        <p:txBody>
          <a:bodyPr lIns="57607" tIns="28804" rIns="57607" bIns="28804" anchor="ctr"/>
          <a:lstStyle/>
          <a:p>
            <a:pPr marL="0" marR="0" lvl="0" indent="0" algn="ctr" defTabSz="914400" rtl="0" eaLnBrk="1" fontAlgn="auto" latinLnBrk="0" hangingPunct="1">
              <a:lnSpc>
                <a:spcPct val="100000"/>
              </a:lnSpc>
              <a:spcBef>
                <a:spcPts val="0"/>
              </a:spcBef>
              <a:spcAft>
                <a:spcPts val="0"/>
              </a:spcAft>
              <a:buClrTx/>
              <a:buSzTx/>
              <a:buFontTx/>
              <a:buNone/>
              <a:tabLst>
                <a:tab pos="179388" algn="l"/>
              </a:tabLst>
              <a:defRPr/>
            </a:pPr>
            <a:r>
              <a:rPr kumimoji="0" lang="en-GB" sz="1000" b="0" i="0" u="none" strike="noStrike" kern="1200" cap="none" spc="0" normalizeH="0" baseline="0" noProof="0">
                <a:ln>
                  <a:noFill/>
                </a:ln>
                <a:solidFill>
                  <a:srgbClr val="FFFFFF"/>
                </a:solidFill>
                <a:effectLst/>
                <a:uLnTx/>
                <a:uFillTx/>
                <a:latin typeface="Arial"/>
                <a:ea typeface="+mn-ea"/>
                <a:cs typeface="Arial" panose="020B0604020202020204" pitchFamily="34" charset="0"/>
              </a:rPr>
              <a:t>Dara-</a:t>
            </a:r>
            <a:r>
              <a:rPr kumimoji="0" lang="en-GB" sz="1000" b="0" i="0" u="none" strike="noStrike" kern="1200" cap="none" spc="0" normalizeH="0" baseline="0" noProof="0" err="1">
                <a:ln>
                  <a:noFill/>
                </a:ln>
                <a:solidFill>
                  <a:srgbClr val="FFFFFF"/>
                </a:solidFill>
                <a:effectLst/>
                <a:uLnTx/>
                <a:uFillTx/>
                <a:latin typeface="Arial"/>
                <a:ea typeface="+mn-ea"/>
                <a:cs typeface="Arial" panose="020B0604020202020204" pitchFamily="34" charset="0"/>
              </a:rPr>
              <a:t>KRd</a:t>
            </a:r>
            <a:endParaRPr kumimoji="0" lang="en-GB" sz="1000" b="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179388" algn="l"/>
              </a:tabLst>
              <a:defRPr/>
            </a:pPr>
            <a:r>
              <a:rPr kumimoji="0" lang="en-GB" sz="1000" b="0" i="0" u="none" strike="noStrike" kern="1200" cap="none" spc="0" normalizeH="0" baseline="0" noProof="0">
                <a:ln>
                  <a:noFill/>
                </a:ln>
                <a:solidFill>
                  <a:srgbClr val="FFFFFF"/>
                </a:solidFill>
                <a:effectLst/>
                <a:uLnTx/>
                <a:uFillTx/>
                <a:latin typeface="Arial"/>
                <a:ea typeface="+mn-ea"/>
                <a:cs typeface="Arial" panose="020B0604020202020204" pitchFamily="34" charset="0"/>
              </a:rPr>
              <a:t>0, 4 </a:t>
            </a:r>
            <a:r>
              <a:rPr kumimoji="0" lang="en-GB" sz="1000" b="0" i="0" u="none" strike="noStrike" kern="1200" cap="none" spc="0" normalizeH="0" baseline="0" noProof="0" err="1">
                <a:ln>
                  <a:noFill/>
                </a:ln>
                <a:solidFill>
                  <a:srgbClr val="FFFFFF"/>
                </a:solidFill>
                <a:effectLst/>
                <a:uLnTx/>
                <a:uFillTx/>
                <a:latin typeface="Arial"/>
                <a:ea typeface="+mn-ea"/>
                <a:cs typeface="Arial" panose="020B0604020202020204" pitchFamily="34" charset="0"/>
              </a:rPr>
              <a:t>oder</a:t>
            </a:r>
            <a:r>
              <a:rPr kumimoji="0" lang="en-GB" sz="1000" b="0" i="0" u="none" strike="noStrike" kern="1200" cap="none" spc="0" normalizeH="0" baseline="0" noProof="0">
                <a:ln>
                  <a:noFill/>
                </a:ln>
                <a:solidFill>
                  <a:srgbClr val="FFFFFF"/>
                </a:solidFill>
                <a:effectLst/>
                <a:uLnTx/>
                <a:uFillTx/>
                <a:latin typeface="Arial"/>
                <a:ea typeface="+mn-ea"/>
                <a:cs typeface="Arial" panose="020B0604020202020204" pitchFamily="34" charset="0"/>
              </a:rPr>
              <a:t> 8 </a:t>
            </a:r>
            <a:r>
              <a:rPr kumimoji="0" lang="en-GB" sz="1000" b="0" i="0" u="none" strike="noStrike" kern="1200" cap="none" spc="0" normalizeH="0" baseline="0" noProof="0" err="1">
                <a:ln>
                  <a:noFill/>
                </a:ln>
                <a:solidFill>
                  <a:srgbClr val="FFFFFF"/>
                </a:solidFill>
                <a:effectLst/>
                <a:uLnTx/>
                <a:uFillTx/>
                <a:latin typeface="Arial"/>
                <a:ea typeface="+mn-ea"/>
                <a:cs typeface="Arial" panose="020B0604020202020204" pitchFamily="34" charset="0"/>
              </a:rPr>
              <a:t>Zyklen</a:t>
            </a:r>
            <a:r>
              <a:rPr kumimoji="0" lang="en-GB" sz="1000" b="0" i="0" u="none" strike="noStrike" kern="1200" cap="none" spc="0" normalizeH="0" baseline="0" noProof="0">
                <a:ln>
                  <a:noFill/>
                </a:ln>
                <a:solidFill>
                  <a:srgbClr val="FFFFFF"/>
                </a:solidFill>
                <a:effectLst/>
                <a:uLnTx/>
                <a:uFillTx/>
                <a:latin typeface="Arial"/>
                <a:ea typeface="+mn-ea"/>
                <a:cs typeface="Arial" panose="020B0604020202020204" pitchFamily="34" charset="0"/>
              </a:rPr>
              <a:t>, </a:t>
            </a:r>
            <a:r>
              <a:rPr kumimoji="0" lang="en-GB" sz="1000" b="0" i="0" u="none" strike="noStrike" kern="1200" cap="none" spc="0" normalizeH="0" baseline="0" noProof="0" err="1">
                <a:ln>
                  <a:noFill/>
                </a:ln>
                <a:solidFill>
                  <a:srgbClr val="FFFFFF"/>
                </a:solidFill>
                <a:effectLst/>
                <a:uLnTx/>
                <a:uFillTx/>
                <a:latin typeface="Arial"/>
                <a:ea typeface="+mn-ea"/>
                <a:cs typeface="Arial" panose="020B0604020202020204" pitchFamily="34" charset="0"/>
              </a:rPr>
              <a:t>abhängig</a:t>
            </a:r>
            <a:r>
              <a:rPr kumimoji="0" lang="en-GB" sz="1000" b="0" i="0" u="none" strike="noStrike" kern="1200" cap="none" spc="0" normalizeH="0" baseline="0" noProof="0">
                <a:ln>
                  <a:noFill/>
                </a:ln>
                <a:solidFill>
                  <a:srgbClr val="FFFFFF"/>
                </a:solidFill>
                <a:effectLst/>
                <a:uLnTx/>
                <a:uFillTx/>
                <a:latin typeface="Arial"/>
                <a:ea typeface="+mn-ea"/>
                <a:cs typeface="Arial" panose="020B0604020202020204" pitchFamily="34" charset="0"/>
              </a:rPr>
              <a:t> </a:t>
            </a:r>
            <a:r>
              <a:rPr kumimoji="0" lang="en-GB" sz="1000" b="0" i="0" u="none" strike="noStrike" kern="1200" cap="none" spc="0" normalizeH="0" baseline="0" noProof="0" err="1">
                <a:ln>
                  <a:noFill/>
                </a:ln>
                <a:solidFill>
                  <a:srgbClr val="FFFFFF"/>
                </a:solidFill>
                <a:effectLst/>
                <a:uLnTx/>
                <a:uFillTx/>
                <a:latin typeface="Arial"/>
                <a:ea typeface="+mn-ea"/>
                <a:cs typeface="Arial" panose="020B0604020202020204" pitchFamily="34" charset="0"/>
              </a:rPr>
              <a:t>vom</a:t>
            </a:r>
            <a:r>
              <a:rPr kumimoji="0" lang="en-GB" sz="1000" b="0" i="0" u="none" strike="noStrike" kern="1200" cap="none" spc="0" normalizeH="0" baseline="0" noProof="0">
                <a:ln>
                  <a:noFill/>
                </a:ln>
                <a:solidFill>
                  <a:srgbClr val="FFFFFF"/>
                </a:solidFill>
                <a:effectLst/>
                <a:uLnTx/>
                <a:uFillTx/>
                <a:latin typeface="Arial"/>
                <a:ea typeface="+mn-ea"/>
                <a:cs typeface="Arial" panose="020B0604020202020204" pitchFamily="34" charset="0"/>
              </a:rPr>
              <a:t> MRD-Status</a:t>
            </a:r>
          </a:p>
        </p:txBody>
      </p:sp>
      <p:sp>
        <p:nvSpPr>
          <p:cNvPr id="21" name="Rounded Rectangle 32">
            <a:extLst>
              <a:ext uri="{FF2B5EF4-FFF2-40B4-BE49-F238E27FC236}">
                <a16:creationId xmlns:a16="http://schemas.microsoft.com/office/drawing/2014/main" id="{CCC38FC4-315F-4B76-9FAA-2BC67DE6E7AF}"/>
              </a:ext>
            </a:extLst>
          </p:cNvPr>
          <p:cNvSpPr>
            <a:spLocks noChangeArrowheads="1"/>
          </p:cNvSpPr>
          <p:nvPr/>
        </p:nvSpPr>
        <p:spPr bwMode="auto">
          <a:xfrm>
            <a:off x="5751010" y="1230474"/>
            <a:ext cx="1136118" cy="216000"/>
          </a:xfrm>
          <a:prstGeom prst="rect">
            <a:avLst/>
          </a:prstGeom>
          <a:solidFill>
            <a:schemeClr val="tx2">
              <a:lumMod val="60000"/>
              <a:lumOff val="40000"/>
            </a:schemeClr>
          </a:solidFill>
          <a:ln>
            <a:noFill/>
            <a:headEnd/>
            <a:tailEnd/>
          </a:ln>
          <a:effectLst/>
        </p:spPr>
        <p:style>
          <a:lnRef idx="1">
            <a:schemeClr val="accent6"/>
          </a:lnRef>
          <a:fillRef idx="3">
            <a:schemeClr val="accent6"/>
          </a:fillRef>
          <a:effectRef idx="2">
            <a:schemeClr val="accent6"/>
          </a:effectRef>
          <a:fontRef idx="minor">
            <a:schemeClr val="lt1"/>
          </a:fontRef>
        </p:style>
        <p:txBody>
          <a:bodyPr lIns="57607" tIns="28804" rIns="57607" bIns="288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err="1">
                <a:ln>
                  <a:noFill/>
                </a:ln>
                <a:solidFill>
                  <a:srgbClr val="FFFFFF"/>
                </a:solidFill>
                <a:effectLst/>
                <a:uLnTx/>
                <a:uFillTx/>
                <a:latin typeface="Arial"/>
                <a:ea typeface="+mn-ea"/>
                <a:cs typeface="Arial" panose="020B0604020202020204" pitchFamily="34" charset="0"/>
              </a:rPr>
              <a:t>Konsolidierung</a:t>
            </a:r>
            <a:endParaRPr kumimoji="0" lang="en-GB" sz="1000" b="1"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cxnSp>
        <p:nvCxnSpPr>
          <p:cNvPr id="22" name="Gerade Verbindung mit Pfeil 270">
            <a:extLst>
              <a:ext uri="{FF2B5EF4-FFF2-40B4-BE49-F238E27FC236}">
                <a16:creationId xmlns:a16="http://schemas.microsoft.com/office/drawing/2014/main" id="{A11CCD28-177F-4157-AF6B-6904155FB5DE}"/>
              </a:ext>
            </a:extLst>
          </p:cNvPr>
          <p:cNvCxnSpPr>
            <a:cxnSpLocks/>
          </p:cNvCxnSpPr>
          <p:nvPr/>
        </p:nvCxnSpPr>
        <p:spPr bwMode="auto">
          <a:xfrm>
            <a:off x="5496615" y="2173567"/>
            <a:ext cx="252000" cy="0"/>
          </a:xfrm>
          <a:prstGeom prst="straightConnector1">
            <a:avLst/>
          </a:prstGeom>
          <a:solidFill>
            <a:schemeClr val="accent1"/>
          </a:solidFill>
          <a:ln w="19050" cap="flat" cmpd="sng" algn="ctr">
            <a:solidFill>
              <a:schemeClr val="tx1">
                <a:lumMod val="65000"/>
                <a:lumOff val="35000"/>
              </a:schemeClr>
            </a:solidFill>
            <a:prstDash val="solid"/>
            <a:round/>
            <a:headEnd type="none" w="med" len="med"/>
            <a:tailEnd type="triangle"/>
          </a:ln>
          <a:effectLst/>
        </p:spPr>
      </p:cxnSp>
      <p:cxnSp>
        <p:nvCxnSpPr>
          <p:cNvPr id="23" name="Gerade Verbindung mit Pfeil 22">
            <a:extLst>
              <a:ext uri="{FF2B5EF4-FFF2-40B4-BE49-F238E27FC236}">
                <a16:creationId xmlns:a16="http://schemas.microsoft.com/office/drawing/2014/main" id="{FC29D218-D644-4121-A16B-F29CA3DBAB8E}"/>
              </a:ext>
            </a:extLst>
          </p:cNvPr>
          <p:cNvCxnSpPr>
            <a:cxnSpLocks/>
          </p:cNvCxnSpPr>
          <p:nvPr/>
        </p:nvCxnSpPr>
        <p:spPr bwMode="auto">
          <a:xfrm flipV="1">
            <a:off x="4760276" y="2267118"/>
            <a:ext cx="0" cy="887476"/>
          </a:xfrm>
          <a:prstGeom prst="straightConnector1">
            <a:avLst/>
          </a:prstGeom>
          <a:solidFill>
            <a:schemeClr val="accent1"/>
          </a:solidFill>
          <a:ln w="15875" cap="flat" cmpd="sng" algn="ctr">
            <a:solidFill>
              <a:schemeClr val="tx1"/>
            </a:solidFill>
            <a:prstDash val="solid"/>
            <a:round/>
            <a:headEnd type="none" w="med" len="med"/>
            <a:tailEnd type="triangle"/>
          </a:ln>
          <a:effectLst/>
        </p:spPr>
      </p:cxnSp>
      <p:sp>
        <p:nvSpPr>
          <p:cNvPr id="24" name="Textfeld 23">
            <a:extLst>
              <a:ext uri="{FF2B5EF4-FFF2-40B4-BE49-F238E27FC236}">
                <a16:creationId xmlns:a16="http://schemas.microsoft.com/office/drawing/2014/main" id="{9DA5B4F2-BCFE-47F2-90FA-E719BE4FF659}"/>
              </a:ext>
            </a:extLst>
          </p:cNvPr>
          <p:cNvSpPr txBox="1"/>
          <p:nvPr/>
        </p:nvSpPr>
        <p:spPr>
          <a:xfrm>
            <a:off x="4287744" y="3149080"/>
            <a:ext cx="870334" cy="353943"/>
          </a:xfrm>
          <a:prstGeom prst="rect">
            <a:avLst/>
          </a:prstGeom>
          <a:solidFill>
            <a:schemeClr val="bg1"/>
          </a:solidFill>
        </p:spPr>
        <p:txBody>
          <a:bodyPr wrap="square"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solidFill>
                <a:effectLst/>
                <a:uLnTx/>
                <a:uFillTx/>
                <a:latin typeface="Arial"/>
                <a:ea typeface="+mn-ea"/>
                <a:cs typeface="+mn-cs"/>
              </a:rPr>
              <a:t>MRD- Diagnostik</a:t>
            </a:r>
          </a:p>
        </p:txBody>
      </p:sp>
      <p:sp>
        <p:nvSpPr>
          <p:cNvPr id="25" name="Textfeld 24">
            <a:extLst>
              <a:ext uri="{FF2B5EF4-FFF2-40B4-BE49-F238E27FC236}">
                <a16:creationId xmlns:a16="http://schemas.microsoft.com/office/drawing/2014/main" id="{943EEA5F-FCA2-47B4-AA30-6B5BF3B7F1AD}"/>
              </a:ext>
            </a:extLst>
          </p:cNvPr>
          <p:cNvSpPr txBox="1"/>
          <p:nvPr/>
        </p:nvSpPr>
        <p:spPr>
          <a:xfrm>
            <a:off x="5209981" y="3149080"/>
            <a:ext cx="896467" cy="353943"/>
          </a:xfrm>
          <a:prstGeom prst="rect">
            <a:avLst/>
          </a:prstGeom>
          <a:solidFill>
            <a:schemeClr val="bg1"/>
          </a:solidFill>
        </p:spPr>
        <p:txBody>
          <a:bodyPr wrap="square"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solidFill>
                <a:effectLst/>
                <a:uLnTx/>
                <a:uFillTx/>
                <a:latin typeface="Arial"/>
                <a:ea typeface="+mn-ea"/>
                <a:cs typeface="+mn-cs"/>
              </a:rPr>
              <a:t>MRD- Diagnostik</a:t>
            </a:r>
          </a:p>
        </p:txBody>
      </p:sp>
      <p:sp>
        <p:nvSpPr>
          <p:cNvPr id="27" name="Textfeld 26">
            <a:extLst>
              <a:ext uri="{FF2B5EF4-FFF2-40B4-BE49-F238E27FC236}">
                <a16:creationId xmlns:a16="http://schemas.microsoft.com/office/drawing/2014/main" id="{B1334CC8-F101-4EDC-ADBA-62E81D584C5A}"/>
              </a:ext>
            </a:extLst>
          </p:cNvPr>
          <p:cNvSpPr txBox="1"/>
          <p:nvPr/>
        </p:nvSpPr>
        <p:spPr>
          <a:xfrm>
            <a:off x="5943599" y="3149080"/>
            <a:ext cx="943529" cy="507831"/>
          </a:xfrm>
          <a:prstGeom prst="rect">
            <a:avLst/>
          </a:prstGeom>
          <a:noFill/>
        </p:spPr>
        <p:txBody>
          <a:bodyPr wrap="square"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solidFill>
                <a:effectLst/>
                <a:uLnTx/>
                <a:uFillTx/>
                <a:latin typeface="Arial"/>
                <a:ea typeface="+mn-ea"/>
                <a:cs typeface="+mn-cs"/>
              </a:rPr>
              <a:t>MRD-Diagnostik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solidFill>
                <a:effectLst/>
                <a:uLnTx/>
                <a:uFillTx/>
                <a:latin typeface="Arial"/>
                <a:ea typeface="+mn-ea"/>
                <a:cs typeface="+mn-cs"/>
              </a:rPr>
              <a:t>alle 4 Zyklen</a:t>
            </a:r>
          </a:p>
        </p:txBody>
      </p:sp>
      <p:sp>
        <p:nvSpPr>
          <p:cNvPr id="30" name="Rechteck 29">
            <a:extLst>
              <a:ext uri="{FF2B5EF4-FFF2-40B4-BE49-F238E27FC236}">
                <a16:creationId xmlns:a16="http://schemas.microsoft.com/office/drawing/2014/main" id="{5151D6B1-E84B-4962-92D0-E643CC1F2DAC}"/>
              </a:ext>
            </a:extLst>
          </p:cNvPr>
          <p:cNvSpPr/>
          <p:nvPr/>
        </p:nvSpPr>
        <p:spPr>
          <a:xfrm>
            <a:off x="390888" y="4679539"/>
            <a:ext cx="82440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a:ln>
                  <a:noFill/>
                </a:ln>
                <a:solidFill>
                  <a:srgbClr val="000000"/>
                </a:solidFill>
                <a:effectLst/>
                <a:uLnTx/>
                <a:uFillTx/>
                <a:latin typeface="Arial"/>
                <a:ea typeface="+mn-ea"/>
                <a:cs typeface="+mn-cs"/>
              </a:rPr>
              <a:t>ASZT: autologe Stammzelltransplantation; d: Tag; DKRd: Daratumumab, Carfilzomib, Lenalidomid und Dexamethason; ECOG: Eastern Cooperative Oncology Group; i.v.: intravenös; LDH: Laktatdehydrogenase; MRD: minimale Resterkrankung; MRD-SURE: MRD-Überwachung (Surveillance); NDMM: neu diagnostiziertes multiples Myelom; NGS: Next Generation Sequencing; p.o.: oral; R-ISS: Revised International Staging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6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a:ln>
                  <a:noFill/>
                </a:ln>
                <a:solidFill>
                  <a:srgbClr val="000000"/>
                </a:solidFill>
                <a:effectLst/>
                <a:uLnTx/>
                <a:uFillTx/>
                <a:latin typeface="Arial"/>
                <a:ea typeface="+mn-ea"/>
                <a:cs typeface="+mn-cs"/>
              </a:rPr>
              <a:t>Costa LJ et al, ASH 2021, Abstract 481, </a:t>
            </a:r>
            <a:r>
              <a:rPr kumimoji="0" lang="de-DE" sz="600" b="0" i="0" u="none" strike="noStrike" kern="1200" cap="none" spc="0" normalizeH="0" baseline="0" noProof="0">
                <a:ln>
                  <a:noFill/>
                </a:ln>
                <a:solidFill>
                  <a:srgbClr val="000000"/>
                </a:solidFill>
                <a:effectLst/>
                <a:uLnTx/>
                <a:uFillTx/>
                <a:latin typeface="Arial"/>
                <a:ea typeface="+mn-ea"/>
                <a:cs typeface="+mn-cs"/>
                <a:hlinkClick r:id="rId3"/>
              </a:rPr>
              <a:t>https://ash.confex.com/ash/2021/webprogram/Paper145494.html</a:t>
            </a:r>
            <a:r>
              <a:rPr kumimoji="0" lang="de-DE" sz="600" b="0" i="0" u="none" strike="noStrike" kern="1200" cap="none" spc="0" normalizeH="0" baseline="0" noProof="0">
                <a:ln>
                  <a:noFill/>
                </a:ln>
                <a:solidFill>
                  <a:srgbClr val="000000"/>
                </a:solidFill>
                <a:effectLst/>
                <a:uLnTx/>
                <a:uFillTx/>
                <a:latin typeface="Arial"/>
                <a:ea typeface="+mn-ea"/>
                <a:cs typeface="+mn-cs"/>
              </a:rPr>
              <a:t> </a:t>
            </a:r>
          </a:p>
        </p:txBody>
      </p:sp>
      <p:sp>
        <p:nvSpPr>
          <p:cNvPr id="34" name="Rounded Rectangle 32">
            <a:extLst>
              <a:ext uri="{FF2B5EF4-FFF2-40B4-BE49-F238E27FC236}">
                <a16:creationId xmlns:a16="http://schemas.microsoft.com/office/drawing/2014/main" id="{9E39CAD2-5038-437A-92A5-ACBAC400BC7D}"/>
              </a:ext>
            </a:extLst>
          </p:cNvPr>
          <p:cNvSpPr>
            <a:spLocks noChangeArrowheads="1"/>
          </p:cNvSpPr>
          <p:nvPr/>
        </p:nvSpPr>
        <p:spPr bwMode="auto">
          <a:xfrm>
            <a:off x="2047387" y="1443961"/>
            <a:ext cx="2628000" cy="1657530"/>
          </a:xfrm>
          <a:prstGeom prst="rect">
            <a:avLst/>
          </a:prstGeom>
          <a:solidFill>
            <a:srgbClr val="0063C3"/>
          </a:solidFill>
          <a:ln w="19050">
            <a:noFill/>
            <a:headEnd/>
            <a:tailEnd/>
          </a:ln>
          <a:effectLst/>
        </p:spPr>
        <p:txBody>
          <a:bodyPr anchor="t"/>
          <a:lstStyle/>
          <a:p>
            <a:pPr marL="808038" marR="0" lvl="0" indent="-808038" algn="ctr" defTabSz="304800" rtl="0" eaLnBrk="1" fontAlgn="auto" latinLnBrk="0" hangingPunct="1">
              <a:lnSpc>
                <a:spcPct val="90000"/>
              </a:lnSpc>
              <a:spcBef>
                <a:spcPts val="450"/>
              </a:spcBef>
              <a:spcAft>
                <a:spcPts val="0"/>
              </a:spcAft>
              <a:buClrTx/>
              <a:buSzTx/>
              <a:buFontTx/>
              <a:buNone/>
              <a:tabLst>
                <a:tab pos="1522413" algn="l"/>
              </a:tabLst>
              <a:defRPr/>
            </a:pPr>
            <a:r>
              <a:rPr kumimoji="0" lang="en-GB" sz="1000" b="1" i="0" u="none" strike="noStrike" kern="0" cap="none" spc="0" normalizeH="0" baseline="0" noProof="0">
                <a:ln>
                  <a:noFill/>
                </a:ln>
                <a:solidFill>
                  <a:srgbClr val="FFFFFF"/>
                </a:solidFill>
                <a:effectLst/>
                <a:uLnTx/>
                <a:uFillTx/>
                <a:latin typeface="Arial"/>
                <a:ea typeface="+mn-ea"/>
                <a:cs typeface="Arial" panose="020B0604020202020204" pitchFamily="34" charset="0"/>
              </a:rPr>
              <a:t>Daratumumab</a:t>
            </a:r>
          </a:p>
          <a:p>
            <a:pPr marL="0" marR="0" lvl="0" indent="0" algn="ctr" defTabSz="304800" rtl="0" eaLnBrk="1" fontAlgn="auto" latinLnBrk="0" hangingPunct="1">
              <a:lnSpc>
                <a:spcPct val="90000"/>
              </a:lnSpc>
              <a:spcBef>
                <a:spcPts val="300"/>
              </a:spcBef>
              <a:spcAft>
                <a:spcPts val="0"/>
              </a:spcAft>
              <a:buClrTx/>
              <a:buSzTx/>
              <a:buFontTx/>
              <a:buNone/>
              <a:tabLst>
                <a:tab pos="1522413" algn="l"/>
              </a:tabLst>
              <a:defRPr/>
            </a:pP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16 mg/kg </a:t>
            </a:r>
            <a:r>
              <a:rPr kumimoji="0" lang="en-GB" sz="800" b="0" i="0" u="none" strike="noStrike" kern="0" cap="none" spc="0" normalizeH="0" baseline="0" noProof="0" err="1">
                <a:ln>
                  <a:noFill/>
                </a:ln>
                <a:solidFill>
                  <a:srgbClr val="FFFFFF"/>
                </a:solidFill>
                <a:effectLst/>
                <a:uLnTx/>
                <a:uFillTx/>
                <a:latin typeface="Arial"/>
                <a:ea typeface="+mn-ea"/>
                <a:cs typeface="Arial" panose="020B0604020202020204" pitchFamily="34" charset="0"/>
              </a:rPr>
              <a:t>i.v.</a:t>
            </a: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 an Tag 1, 8, 15, 22 in </a:t>
            </a:r>
            <a:r>
              <a:rPr kumimoji="0" lang="en-GB" sz="800" b="0" i="0" u="none" strike="noStrike" kern="0" cap="none" spc="0" normalizeH="0" baseline="0" noProof="0" err="1">
                <a:ln>
                  <a:noFill/>
                </a:ln>
                <a:solidFill>
                  <a:srgbClr val="FFFFFF"/>
                </a:solidFill>
                <a:effectLst/>
                <a:uLnTx/>
                <a:uFillTx/>
                <a:latin typeface="Arial"/>
                <a:ea typeface="+mn-ea"/>
                <a:cs typeface="Arial" panose="020B0604020202020204" pitchFamily="34" charset="0"/>
              </a:rPr>
              <a:t>Zyklus</a:t>
            </a: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 1 und  2</a:t>
            </a:r>
          </a:p>
          <a:p>
            <a:pPr marL="0" marR="0" lvl="0" indent="0" algn="ctr" defTabSz="304800" rtl="0" eaLnBrk="1" fontAlgn="auto" latinLnBrk="0" hangingPunct="1">
              <a:lnSpc>
                <a:spcPct val="90000"/>
              </a:lnSpc>
              <a:spcBef>
                <a:spcPts val="300"/>
              </a:spcBef>
              <a:spcAft>
                <a:spcPts val="0"/>
              </a:spcAft>
              <a:buClrTx/>
              <a:buSzTx/>
              <a:buFontTx/>
              <a:buNone/>
              <a:tabLst>
                <a:tab pos="1522413" algn="l"/>
              </a:tabLst>
              <a:defRPr/>
            </a:pP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16 mg/kg </a:t>
            </a:r>
            <a:r>
              <a:rPr kumimoji="0" lang="en-GB" sz="800" b="0" i="0" u="none" strike="noStrike" kern="0" cap="none" spc="0" normalizeH="0" baseline="0" noProof="0" err="1">
                <a:ln>
                  <a:noFill/>
                </a:ln>
                <a:solidFill>
                  <a:srgbClr val="FFFFFF"/>
                </a:solidFill>
                <a:effectLst/>
                <a:uLnTx/>
                <a:uFillTx/>
                <a:latin typeface="Arial"/>
                <a:ea typeface="+mn-ea"/>
                <a:cs typeface="Arial" panose="020B0604020202020204" pitchFamily="34" charset="0"/>
              </a:rPr>
              <a:t>i.v.</a:t>
            </a: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 an Tag 1, 15 in </a:t>
            </a:r>
            <a:r>
              <a:rPr kumimoji="0" lang="en-GB" sz="800" b="0" i="0" u="none" strike="noStrike" kern="0" cap="none" spc="0" normalizeH="0" baseline="0" noProof="0" err="1">
                <a:ln>
                  <a:noFill/>
                </a:ln>
                <a:solidFill>
                  <a:srgbClr val="FFFFFF"/>
                </a:solidFill>
                <a:effectLst/>
                <a:uLnTx/>
                <a:uFillTx/>
                <a:latin typeface="Arial"/>
                <a:ea typeface="+mn-ea"/>
                <a:cs typeface="Arial" panose="020B0604020202020204" pitchFamily="34" charset="0"/>
              </a:rPr>
              <a:t>Zyklus</a:t>
            </a: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 3 und 4</a:t>
            </a:r>
          </a:p>
          <a:p>
            <a:pPr marL="0" marR="0" lvl="0" indent="0" algn="ctr" defTabSz="304800" rtl="0" eaLnBrk="1" fontAlgn="auto" latinLnBrk="0" hangingPunct="1">
              <a:lnSpc>
                <a:spcPct val="90000"/>
              </a:lnSpc>
              <a:spcBef>
                <a:spcPts val="450"/>
              </a:spcBef>
              <a:spcAft>
                <a:spcPts val="0"/>
              </a:spcAft>
              <a:buClrTx/>
              <a:buSzTx/>
              <a:buFontTx/>
              <a:buNone/>
              <a:tabLst>
                <a:tab pos="1522413" algn="l"/>
              </a:tabLst>
              <a:defRPr/>
            </a:pPr>
            <a:r>
              <a:rPr kumimoji="0" lang="en-GB" sz="1000" b="1" i="0" u="none" strike="noStrike" kern="0" cap="none" spc="0" normalizeH="0" baseline="0" noProof="0">
                <a:ln>
                  <a:noFill/>
                </a:ln>
                <a:solidFill>
                  <a:srgbClr val="FFFFFF"/>
                </a:solidFill>
                <a:effectLst/>
                <a:uLnTx/>
                <a:uFillTx/>
                <a:latin typeface="Arial"/>
                <a:ea typeface="+mn-ea"/>
                <a:cs typeface="Arial" panose="020B0604020202020204" pitchFamily="34" charset="0"/>
              </a:rPr>
              <a:t>Carfilzomib</a:t>
            </a:r>
          </a:p>
          <a:p>
            <a:pPr marL="808038" marR="0" lvl="0" indent="-808038" algn="ctr" defTabSz="304800" rtl="0" eaLnBrk="1" fontAlgn="auto" latinLnBrk="0" hangingPunct="1">
              <a:lnSpc>
                <a:spcPct val="90000"/>
              </a:lnSpc>
              <a:spcBef>
                <a:spcPts val="450"/>
              </a:spcBef>
              <a:spcAft>
                <a:spcPts val="0"/>
              </a:spcAft>
              <a:buClrTx/>
              <a:buSzTx/>
              <a:buFontTx/>
              <a:buNone/>
              <a:tabLst>
                <a:tab pos="1522413" algn="l"/>
              </a:tabLst>
              <a:defRPr/>
            </a:pP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56</a:t>
            </a:r>
            <a:r>
              <a:rPr kumimoji="0" lang="en-GB" sz="800" b="1" i="0" u="none" strike="noStrike" kern="0" cap="none" spc="0" normalizeH="0" baseline="0" noProof="0">
                <a:ln>
                  <a:noFill/>
                </a:ln>
                <a:solidFill>
                  <a:srgbClr val="FFFFFF"/>
                </a:solidFill>
                <a:effectLst/>
                <a:uLnTx/>
                <a:uFillTx/>
                <a:latin typeface="Arial"/>
                <a:ea typeface="+mn-ea"/>
                <a:cs typeface="Arial" panose="020B0604020202020204" pitchFamily="34" charset="0"/>
              </a:rPr>
              <a:t> </a:t>
            </a: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mg/m</a:t>
            </a:r>
            <a:r>
              <a:rPr kumimoji="0" lang="en-GB" sz="800" b="0" i="0" u="none" strike="noStrike" kern="0" cap="none" spc="0" normalizeH="0" baseline="30000" noProof="0">
                <a:ln>
                  <a:noFill/>
                </a:ln>
                <a:solidFill>
                  <a:srgbClr val="FFFFFF"/>
                </a:solidFill>
                <a:effectLst/>
                <a:uLnTx/>
                <a:uFillTx/>
                <a:latin typeface="Arial"/>
                <a:ea typeface="+mn-ea"/>
                <a:cs typeface="Arial" panose="020B0604020202020204" pitchFamily="34" charset="0"/>
              </a:rPr>
              <a:t>2</a:t>
            </a: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 </a:t>
            </a:r>
            <a:r>
              <a:rPr kumimoji="0" lang="en-GB" sz="800" b="0" i="0" u="none" strike="noStrike" kern="0" cap="none" spc="0" normalizeH="0" baseline="0" noProof="0" err="1">
                <a:ln>
                  <a:noFill/>
                </a:ln>
                <a:solidFill>
                  <a:srgbClr val="FFFFFF"/>
                </a:solidFill>
                <a:effectLst/>
                <a:uLnTx/>
                <a:uFillTx/>
                <a:latin typeface="Arial"/>
                <a:ea typeface="+mn-ea"/>
                <a:cs typeface="Arial" panose="020B0604020202020204" pitchFamily="34" charset="0"/>
              </a:rPr>
              <a:t>i.v.</a:t>
            </a: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 an Tag 1, 8, 15</a:t>
            </a:r>
            <a:endParaRPr kumimoji="0" lang="en-GB" sz="800" b="1"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a:p>
            <a:pPr marL="982663" marR="0" lvl="0" indent="-982663" algn="ctr" defTabSz="304800" rtl="0" eaLnBrk="1" fontAlgn="auto" latinLnBrk="0" hangingPunct="1">
              <a:lnSpc>
                <a:spcPct val="90000"/>
              </a:lnSpc>
              <a:spcBef>
                <a:spcPts val="450"/>
              </a:spcBef>
              <a:spcAft>
                <a:spcPts val="0"/>
              </a:spcAft>
              <a:buClrTx/>
              <a:buSzTx/>
              <a:buFontTx/>
              <a:buNone/>
              <a:tabLst>
                <a:tab pos="1522413" algn="l"/>
              </a:tabLst>
              <a:defRPr/>
            </a:pPr>
            <a:r>
              <a:rPr kumimoji="0" lang="en-GB" sz="1000" b="1" i="0" u="none" strike="noStrike" kern="0" cap="none" spc="0" normalizeH="0" baseline="0" noProof="0" err="1">
                <a:ln>
                  <a:noFill/>
                </a:ln>
                <a:solidFill>
                  <a:srgbClr val="FFFFFF"/>
                </a:solidFill>
                <a:effectLst/>
                <a:uLnTx/>
                <a:uFillTx/>
                <a:latin typeface="Arial"/>
                <a:ea typeface="+mn-ea"/>
                <a:cs typeface="Arial" panose="020B0604020202020204" pitchFamily="34" charset="0"/>
              </a:rPr>
              <a:t>Lenalidomid</a:t>
            </a:r>
            <a:endParaRPr kumimoji="0" lang="en-GB" sz="1000" b="1"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a:p>
            <a:pPr marL="808038" marR="0" lvl="0" indent="-808038" algn="ctr" defTabSz="304800" rtl="0" eaLnBrk="1" fontAlgn="auto" latinLnBrk="0" hangingPunct="1">
              <a:lnSpc>
                <a:spcPct val="90000"/>
              </a:lnSpc>
              <a:spcBef>
                <a:spcPts val="450"/>
              </a:spcBef>
              <a:spcAft>
                <a:spcPts val="0"/>
              </a:spcAft>
              <a:buClrTx/>
              <a:buSzTx/>
              <a:buFontTx/>
              <a:buNone/>
              <a:tabLst>
                <a:tab pos="1522413" algn="l"/>
              </a:tabLst>
              <a:defRPr/>
            </a:pP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25 mg p.o. </a:t>
            </a:r>
            <a:r>
              <a:rPr kumimoji="0" lang="en-GB" sz="800" b="0" i="0" u="none" strike="noStrike" kern="0" cap="none" spc="0" normalizeH="0" baseline="0" noProof="0" err="1">
                <a:ln>
                  <a:noFill/>
                </a:ln>
                <a:solidFill>
                  <a:srgbClr val="FFFFFF"/>
                </a:solidFill>
                <a:effectLst/>
                <a:uLnTx/>
                <a:uFillTx/>
                <a:latin typeface="Arial"/>
                <a:ea typeface="+mn-ea"/>
                <a:cs typeface="Arial" panose="020B0604020202020204" pitchFamily="34" charset="0"/>
              </a:rPr>
              <a:t>täglich</a:t>
            </a: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 an Tag 1-21</a:t>
            </a:r>
          </a:p>
          <a:p>
            <a:pPr marL="982663" marR="0" lvl="0" indent="-982663" algn="ctr" defTabSz="304800" rtl="0" eaLnBrk="1" fontAlgn="auto" latinLnBrk="0" hangingPunct="1">
              <a:lnSpc>
                <a:spcPct val="90000"/>
              </a:lnSpc>
              <a:spcBef>
                <a:spcPts val="450"/>
              </a:spcBef>
              <a:spcAft>
                <a:spcPts val="0"/>
              </a:spcAft>
              <a:buClrTx/>
              <a:buSzTx/>
              <a:buFontTx/>
              <a:buNone/>
              <a:tabLst>
                <a:tab pos="1522413" algn="l"/>
              </a:tabLst>
              <a:defRPr/>
            </a:pPr>
            <a:r>
              <a:rPr kumimoji="0" lang="en-GB" sz="1000" b="1" i="0" u="none" strike="noStrike" kern="0" cap="none" spc="0" normalizeH="0" baseline="0" noProof="0" err="1">
                <a:ln>
                  <a:noFill/>
                </a:ln>
                <a:solidFill>
                  <a:srgbClr val="FFFFFF"/>
                </a:solidFill>
                <a:effectLst/>
                <a:uLnTx/>
                <a:uFillTx/>
                <a:latin typeface="Arial"/>
                <a:ea typeface="+mn-ea"/>
                <a:cs typeface="Arial" panose="020B0604020202020204" pitchFamily="34" charset="0"/>
              </a:rPr>
              <a:t>Dexamethason</a:t>
            </a:r>
            <a:endParaRPr kumimoji="0" lang="en-GB" sz="1000" b="1"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a:p>
            <a:pPr marL="982663" marR="0" lvl="0" indent="-982663" algn="ctr" defTabSz="304800" rtl="0" eaLnBrk="1" fontAlgn="auto" latinLnBrk="0" hangingPunct="1">
              <a:lnSpc>
                <a:spcPct val="90000"/>
              </a:lnSpc>
              <a:spcBef>
                <a:spcPts val="450"/>
              </a:spcBef>
              <a:spcAft>
                <a:spcPts val="0"/>
              </a:spcAft>
              <a:buClrTx/>
              <a:buSzTx/>
              <a:buFontTx/>
              <a:buNone/>
              <a:tabLst>
                <a:tab pos="1522413" algn="l"/>
              </a:tabLst>
              <a:defRPr/>
            </a:pP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40 mg p.o./</a:t>
            </a:r>
            <a:r>
              <a:rPr kumimoji="0" lang="en-GB" sz="800" b="0" i="0" u="none" strike="noStrike" kern="0" cap="none" spc="0" normalizeH="0" baseline="0" noProof="0" err="1">
                <a:ln>
                  <a:noFill/>
                </a:ln>
                <a:solidFill>
                  <a:srgbClr val="FFFFFF"/>
                </a:solidFill>
                <a:effectLst/>
                <a:uLnTx/>
                <a:uFillTx/>
                <a:latin typeface="Arial"/>
                <a:ea typeface="+mn-ea"/>
                <a:cs typeface="Arial" panose="020B0604020202020204" pitchFamily="34" charset="0"/>
              </a:rPr>
              <a:t>i.v.</a:t>
            </a: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 </a:t>
            </a:r>
            <a:r>
              <a:rPr kumimoji="0" lang="en-GB" sz="800" b="0" i="0" u="none" strike="noStrike" kern="0" cap="none" spc="0" normalizeH="0" baseline="0" noProof="0" err="1">
                <a:ln>
                  <a:noFill/>
                </a:ln>
                <a:solidFill>
                  <a:srgbClr val="FFFFFF"/>
                </a:solidFill>
                <a:effectLst/>
                <a:uLnTx/>
                <a:uFillTx/>
                <a:latin typeface="Arial"/>
                <a:ea typeface="+mn-ea"/>
                <a:cs typeface="Arial" panose="020B0604020202020204" pitchFamily="34" charset="0"/>
              </a:rPr>
              <a:t>wöchentlich</a:t>
            </a:r>
            <a:endPar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a:p>
            <a:pPr marL="982663" marR="0" lvl="0" indent="-982663" algn="l" defTabSz="304800" rtl="0" eaLnBrk="1" fontAlgn="auto" latinLnBrk="0" hangingPunct="1">
              <a:lnSpc>
                <a:spcPct val="90000"/>
              </a:lnSpc>
              <a:spcBef>
                <a:spcPts val="450"/>
              </a:spcBef>
              <a:spcAft>
                <a:spcPts val="0"/>
              </a:spcAft>
              <a:buClrTx/>
              <a:buSzTx/>
              <a:buFontTx/>
              <a:buNone/>
              <a:tabLst>
                <a:tab pos="1522413" algn="l"/>
              </a:tabLst>
              <a:defRPr/>
            </a:pPr>
            <a:endParaRPr kumimoji="0" lang="en-GB" sz="900" b="0"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36" name="Rounded Rectangle 32">
            <a:extLst>
              <a:ext uri="{FF2B5EF4-FFF2-40B4-BE49-F238E27FC236}">
                <a16:creationId xmlns:a16="http://schemas.microsoft.com/office/drawing/2014/main" id="{3F289EAC-0075-4DD8-9178-5E2B32F7CB57}"/>
              </a:ext>
            </a:extLst>
          </p:cNvPr>
          <p:cNvSpPr>
            <a:spLocks noChangeArrowheads="1"/>
          </p:cNvSpPr>
          <p:nvPr/>
        </p:nvSpPr>
        <p:spPr bwMode="auto">
          <a:xfrm>
            <a:off x="4850509" y="1228748"/>
            <a:ext cx="720000" cy="216000"/>
          </a:xfrm>
          <a:prstGeom prst="rect">
            <a:avLst/>
          </a:prstGeom>
          <a:solidFill>
            <a:schemeClr val="tx2">
              <a:lumMod val="60000"/>
              <a:lumOff val="40000"/>
            </a:schemeClr>
          </a:solidFill>
          <a:ln>
            <a:noFill/>
            <a:headEnd/>
            <a:tailEnd/>
          </a:ln>
          <a:effectLst/>
        </p:spPr>
        <p:style>
          <a:lnRef idx="1">
            <a:schemeClr val="accent6"/>
          </a:lnRef>
          <a:fillRef idx="3">
            <a:schemeClr val="accent6"/>
          </a:fillRef>
          <a:effectRef idx="2">
            <a:schemeClr val="accent6"/>
          </a:effectRef>
          <a:fontRef idx="minor">
            <a:schemeClr val="lt1"/>
          </a:fontRef>
        </p:style>
        <p:txBody>
          <a:bodyPr lIns="57607" tIns="28804" rIns="57607" bIns="288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FFFF"/>
                </a:solidFill>
                <a:effectLst/>
                <a:uLnTx/>
                <a:uFillTx/>
                <a:latin typeface="Arial"/>
                <a:ea typeface="+mn-ea"/>
                <a:cs typeface="Arial" panose="020B0604020202020204" pitchFamily="34" charset="0"/>
              </a:rPr>
              <a:t>ASZT</a:t>
            </a:r>
            <a:endParaRPr kumimoji="0" lang="en-GB" sz="1000" b="0" i="0" u="none" strike="noStrike" kern="1200" cap="none" spc="0" normalizeH="0" baseline="30000" noProof="0">
              <a:ln>
                <a:noFill/>
              </a:ln>
              <a:solidFill>
                <a:srgbClr val="000000"/>
              </a:solidFill>
              <a:effectLst/>
              <a:uLnTx/>
              <a:uFillTx/>
              <a:latin typeface="Arial"/>
              <a:ea typeface="+mn-ea"/>
              <a:cs typeface="Arial" panose="020B0604020202020204" pitchFamily="34" charset="0"/>
            </a:endParaRPr>
          </a:p>
        </p:txBody>
      </p:sp>
      <p:sp>
        <p:nvSpPr>
          <p:cNvPr id="37" name="Rounded Rectangle 32">
            <a:extLst>
              <a:ext uri="{FF2B5EF4-FFF2-40B4-BE49-F238E27FC236}">
                <a16:creationId xmlns:a16="http://schemas.microsoft.com/office/drawing/2014/main" id="{508BD516-1F04-4EE6-85B2-72CB1096FDC0}"/>
              </a:ext>
            </a:extLst>
          </p:cNvPr>
          <p:cNvSpPr>
            <a:spLocks noChangeArrowheads="1"/>
          </p:cNvSpPr>
          <p:nvPr/>
        </p:nvSpPr>
        <p:spPr bwMode="auto">
          <a:xfrm>
            <a:off x="4852739" y="1443961"/>
            <a:ext cx="720000" cy="1657530"/>
          </a:xfrm>
          <a:prstGeom prst="rect">
            <a:avLst/>
          </a:prstGeom>
          <a:solidFill>
            <a:srgbClr val="0063C3"/>
          </a:solidFill>
          <a:ln w="19050">
            <a:noFill/>
            <a:headEnd/>
            <a:tailEnd/>
          </a:ln>
          <a:effectLst/>
        </p:spPr>
        <p:txBody>
          <a:bodyPr anchor="t"/>
          <a:lstStyle/>
          <a:p>
            <a:pPr marL="808038" marR="0" lvl="0" indent="-808038" algn="ctr" defTabSz="304800" rtl="0" eaLnBrk="1" fontAlgn="auto" latinLnBrk="0" hangingPunct="1">
              <a:lnSpc>
                <a:spcPct val="90000"/>
              </a:lnSpc>
              <a:spcBef>
                <a:spcPts val="450"/>
              </a:spcBef>
              <a:spcAft>
                <a:spcPts val="0"/>
              </a:spcAft>
              <a:buClrTx/>
              <a:buSzTx/>
              <a:buFontTx/>
              <a:buNone/>
              <a:tabLst>
                <a:tab pos="1522413" algn="l"/>
              </a:tabLst>
              <a:defRPr/>
            </a:pPr>
            <a:endParaRPr kumimoji="0" lang="en-GB" sz="1000" b="1"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a:p>
            <a:pPr marL="808038" marR="0" lvl="0" indent="-808038" algn="ctr" defTabSz="304800" rtl="0" eaLnBrk="1" fontAlgn="auto" latinLnBrk="0" hangingPunct="1">
              <a:lnSpc>
                <a:spcPct val="90000"/>
              </a:lnSpc>
              <a:spcBef>
                <a:spcPts val="450"/>
              </a:spcBef>
              <a:spcAft>
                <a:spcPts val="0"/>
              </a:spcAft>
              <a:buClrTx/>
              <a:buSzTx/>
              <a:buFontTx/>
              <a:buNone/>
              <a:tabLst>
                <a:tab pos="1522413" algn="l"/>
              </a:tabLst>
              <a:defRPr/>
            </a:pPr>
            <a:endParaRPr kumimoji="0" lang="en-GB" sz="1000" b="1"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a:p>
            <a:pPr marL="808038" marR="0" lvl="0" indent="-808038" algn="ctr" defTabSz="304800" rtl="0" eaLnBrk="1" fontAlgn="auto" latinLnBrk="0" hangingPunct="1">
              <a:lnSpc>
                <a:spcPct val="90000"/>
              </a:lnSpc>
              <a:spcBef>
                <a:spcPts val="450"/>
              </a:spcBef>
              <a:spcAft>
                <a:spcPts val="0"/>
              </a:spcAft>
              <a:buClrTx/>
              <a:buSzTx/>
              <a:buFontTx/>
              <a:buNone/>
              <a:tabLst>
                <a:tab pos="1522413" algn="l"/>
              </a:tabLst>
              <a:defRPr/>
            </a:pPr>
            <a:endParaRPr kumimoji="0" lang="en-GB" sz="1000" b="1"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a:p>
            <a:pPr marL="808038" marR="0" lvl="0" indent="-808038" algn="ctr" defTabSz="304800" rtl="0" eaLnBrk="1" fontAlgn="auto" latinLnBrk="0" hangingPunct="1">
              <a:lnSpc>
                <a:spcPct val="90000"/>
              </a:lnSpc>
              <a:spcBef>
                <a:spcPts val="450"/>
              </a:spcBef>
              <a:spcAft>
                <a:spcPts val="0"/>
              </a:spcAft>
              <a:buClrTx/>
              <a:buSzTx/>
              <a:buFontTx/>
              <a:buNone/>
              <a:tabLst>
                <a:tab pos="1522413" algn="l"/>
              </a:tabLst>
              <a:defRPr/>
            </a:pPr>
            <a:r>
              <a:rPr kumimoji="0" lang="en-GB" sz="1000" b="1" i="0" u="none" strike="noStrike" kern="0" cap="none" spc="0" normalizeH="0" baseline="0" noProof="0">
                <a:ln>
                  <a:noFill/>
                </a:ln>
                <a:solidFill>
                  <a:srgbClr val="FFFFFF"/>
                </a:solidFill>
                <a:effectLst/>
                <a:uLnTx/>
                <a:uFillTx/>
                <a:latin typeface="Arial"/>
                <a:ea typeface="+mn-ea"/>
                <a:cs typeface="Arial" panose="020B0604020202020204" pitchFamily="34" charset="0"/>
              </a:rPr>
              <a:t>ASZT</a:t>
            </a:r>
            <a:endPar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a:p>
            <a:pPr marL="982663" marR="0" lvl="0" indent="-982663" algn="l" defTabSz="304800" rtl="0" eaLnBrk="1" fontAlgn="auto" latinLnBrk="0" hangingPunct="1">
              <a:lnSpc>
                <a:spcPct val="90000"/>
              </a:lnSpc>
              <a:spcBef>
                <a:spcPts val="450"/>
              </a:spcBef>
              <a:spcAft>
                <a:spcPts val="0"/>
              </a:spcAft>
              <a:buClrTx/>
              <a:buSzTx/>
              <a:buFontTx/>
              <a:buNone/>
              <a:tabLst>
                <a:tab pos="1522413" algn="l"/>
              </a:tabLst>
              <a:defRPr/>
            </a:pPr>
            <a:endParaRPr kumimoji="0" lang="en-GB" sz="900" b="0"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38" name="Rounded Rectangle 32">
            <a:extLst>
              <a:ext uri="{FF2B5EF4-FFF2-40B4-BE49-F238E27FC236}">
                <a16:creationId xmlns:a16="http://schemas.microsoft.com/office/drawing/2014/main" id="{DEFFE01A-B8B9-42C0-8487-21DE31A4F89F}"/>
              </a:ext>
            </a:extLst>
          </p:cNvPr>
          <p:cNvSpPr>
            <a:spLocks noChangeArrowheads="1"/>
          </p:cNvSpPr>
          <p:nvPr/>
        </p:nvSpPr>
        <p:spPr bwMode="auto">
          <a:xfrm>
            <a:off x="7221536" y="2299617"/>
            <a:ext cx="1608763" cy="792000"/>
          </a:xfrm>
          <a:prstGeom prst="rect">
            <a:avLst/>
          </a:prstGeom>
          <a:solidFill>
            <a:schemeClr val="tx2">
              <a:lumMod val="20000"/>
              <a:lumOff val="80000"/>
            </a:schemeClr>
          </a:solidFill>
          <a:ln>
            <a:noFill/>
            <a:headEnd/>
            <a:tailEnd/>
          </a:ln>
          <a:effectLst/>
        </p:spPr>
        <p:style>
          <a:lnRef idx="1">
            <a:schemeClr val="accent6"/>
          </a:lnRef>
          <a:fillRef idx="3">
            <a:schemeClr val="accent6"/>
          </a:fillRef>
          <a:effectRef idx="2">
            <a:schemeClr val="accent6"/>
          </a:effectRef>
          <a:fontRef idx="minor">
            <a:schemeClr val="lt1"/>
          </a:fontRef>
        </p:style>
        <p:txBody>
          <a:bodyPr lIns="57607" tIns="28804" rIns="57607" bIns="28804"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1"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Erhaltung (</a:t>
            </a:r>
            <a:r>
              <a:rPr kumimoji="0" lang="de-DE" sz="1000" b="1" i="0" u="none" strike="noStrike" kern="1200" cap="none" spc="0" normalizeH="0" baseline="0" noProof="0" err="1">
                <a:ln>
                  <a:noFill/>
                </a:ln>
                <a:solidFill>
                  <a:srgbClr val="000000"/>
                </a:solidFill>
                <a:effectLst/>
                <a:uLnTx/>
                <a:uFillTx/>
                <a:latin typeface="Arial"/>
                <a:ea typeface="+mn-ea"/>
                <a:cs typeface="Arial" panose="020B0604020202020204" pitchFamily="34" charset="0"/>
              </a:rPr>
              <a:t>Lenalidomid</a:t>
            </a:r>
            <a:r>
              <a:rPr kumimoji="0" lang="de-DE" sz="10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5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bei Patienten ohne MRD-Negativität bei 2 konsekutiven Messungen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1"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40" name="Rounded Rectangle 32">
            <a:extLst>
              <a:ext uri="{FF2B5EF4-FFF2-40B4-BE49-F238E27FC236}">
                <a16:creationId xmlns:a16="http://schemas.microsoft.com/office/drawing/2014/main" id="{F8B24EA7-B4FD-4FC9-8258-59B4558D10C5}"/>
              </a:ext>
            </a:extLst>
          </p:cNvPr>
          <p:cNvSpPr>
            <a:spLocks noChangeArrowheads="1"/>
          </p:cNvSpPr>
          <p:nvPr/>
        </p:nvSpPr>
        <p:spPr bwMode="auto">
          <a:xfrm>
            <a:off x="7221537" y="1239261"/>
            <a:ext cx="1608763" cy="936000"/>
          </a:xfrm>
          <a:prstGeom prst="rect">
            <a:avLst/>
          </a:prstGeom>
          <a:solidFill>
            <a:schemeClr val="accent1">
              <a:lumMod val="20000"/>
              <a:lumOff val="80000"/>
            </a:schemeClr>
          </a:solidFill>
          <a:ln>
            <a:noFill/>
            <a:headEnd/>
            <a:tailEnd/>
          </a:ln>
          <a:effectLst/>
        </p:spPr>
        <p:style>
          <a:lnRef idx="1">
            <a:schemeClr val="accent6"/>
          </a:lnRef>
          <a:fillRef idx="3">
            <a:schemeClr val="accent6"/>
          </a:fillRef>
          <a:effectRef idx="2">
            <a:schemeClr val="accent6"/>
          </a:effectRef>
          <a:fontRef idx="minor">
            <a:schemeClr val="lt1"/>
          </a:fontRef>
        </p:style>
        <p:txBody>
          <a:bodyPr lIns="57607" tIns="28804" rIns="57607" bIns="28804"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500" b="1"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Beobachtung und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MRD-SURE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5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bei Patienten mit MRD-Negativität bei 2 konsekutiven Messungen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800" b="1"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cxnSp>
        <p:nvCxnSpPr>
          <p:cNvPr id="46" name="Gerade Verbindung mit Pfeil 45">
            <a:extLst>
              <a:ext uri="{FF2B5EF4-FFF2-40B4-BE49-F238E27FC236}">
                <a16:creationId xmlns:a16="http://schemas.microsoft.com/office/drawing/2014/main" id="{672C8EB5-8873-49BC-8743-082CD865E79D}"/>
              </a:ext>
            </a:extLst>
          </p:cNvPr>
          <p:cNvCxnSpPr>
            <a:cxnSpLocks/>
          </p:cNvCxnSpPr>
          <p:nvPr/>
        </p:nvCxnSpPr>
        <p:spPr bwMode="auto">
          <a:xfrm flipV="1">
            <a:off x="5661930" y="2267118"/>
            <a:ext cx="0" cy="887476"/>
          </a:xfrm>
          <a:prstGeom prst="straightConnector1">
            <a:avLst/>
          </a:prstGeom>
          <a:solidFill>
            <a:schemeClr val="accent1"/>
          </a:solidFill>
          <a:ln w="15875" cap="flat" cmpd="sng" algn="ctr">
            <a:solidFill>
              <a:schemeClr val="tx1"/>
            </a:solidFill>
            <a:prstDash val="solid"/>
            <a:round/>
            <a:headEnd type="none" w="med" len="med"/>
            <a:tailEnd type="triangle"/>
          </a:ln>
          <a:effectLst/>
        </p:spPr>
      </p:cxnSp>
      <p:sp>
        <p:nvSpPr>
          <p:cNvPr id="47" name="Textfeld 46">
            <a:extLst>
              <a:ext uri="{FF2B5EF4-FFF2-40B4-BE49-F238E27FC236}">
                <a16:creationId xmlns:a16="http://schemas.microsoft.com/office/drawing/2014/main" id="{EFEFE497-361F-45D9-BF33-CBEF42E1C33F}"/>
              </a:ext>
            </a:extLst>
          </p:cNvPr>
          <p:cNvSpPr txBox="1"/>
          <p:nvPr/>
        </p:nvSpPr>
        <p:spPr>
          <a:xfrm>
            <a:off x="327131" y="3708665"/>
            <a:ext cx="8542756"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Eine MRD-Diagnostik mit NGS erfolgte bei 118 Patienten (95,9 %), die mediane Nachbeobachtungszeit betrug 31,4 Monate.</a:t>
            </a:r>
          </a:p>
        </p:txBody>
      </p:sp>
    </p:spTree>
    <p:extLst>
      <p:ext uri="{BB962C8B-B14F-4D97-AF65-F5344CB8AC3E}">
        <p14:creationId xmlns:p14="http://schemas.microsoft.com/office/powerpoint/2010/main" val="1880060118"/>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BFD99AF7-69DF-4327-8B2B-08FA427D7CFA}"/>
              </a:ext>
            </a:extLst>
          </p:cNvPr>
          <p:cNvSpPr txBox="1">
            <a:spLocks/>
          </p:cNvSpPr>
          <p:nvPr/>
        </p:nvSpPr>
        <p:spPr bwMode="gray">
          <a:xfrm>
            <a:off x="397869" y="402801"/>
            <a:ext cx="8535775" cy="460195"/>
          </a:xfrm>
          <a:prstGeom prst="rect">
            <a:avLst/>
          </a:prstGeom>
          <a:noFill/>
          <a:ln w="9525" algn="ctr">
            <a:noFill/>
            <a:miter lim="800000"/>
            <a:headEnd/>
            <a:tailEnd/>
          </a:ln>
          <a:effectLst/>
        </p:spPr>
        <p:txBody>
          <a:bodyPr vert="horz" wrap="square" lIns="0" tIns="0" rIns="0" bIns="45720" numCol="1" anchor="b" anchorCtr="0" compatLnSpc="1">
            <a:prstTxWarp prst="textNoShape">
              <a:avLst/>
            </a:prstTxWarp>
          </a:bodyPr>
          <a:lstStyle>
            <a:lvl1pPr algn="l" rtl="0" eaLnBrk="1" fontAlgn="base" hangingPunct="1">
              <a:lnSpc>
                <a:spcPct val="90000"/>
              </a:lnSpc>
              <a:spcBef>
                <a:spcPct val="0"/>
              </a:spcBef>
              <a:spcAft>
                <a:spcPct val="0"/>
              </a:spcAft>
              <a:defRPr sz="2400" b="1">
                <a:solidFill>
                  <a:schemeClr val="tx1"/>
                </a:solidFill>
                <a:latin typeface="+mj-lt"/>
                <a:ea typeface="+mj-ea"/>
                <a:cs typeface="+mj-cs"/>
              </a:defRPr>
            </a:lvl1pPr>
            <a:lvl2pPr algn="l" rtl="0" eaLnBrk="1" fontAlgn="base" hangingPunct="1">
              <a:lnSpc>
                <a:spcPct val="90000"/>
              </a:lnSpc>
              <a:spcBef>
                <a:spcPct val="0"/>
              </a:spcBef>
              <a:spcAft>
                <a:spcPct val="0"/>
              </a:spcAft>
              <a:defRPr sz="2400" b="1">
                <a:solidFill>
                  <a:schemeClr val="tx1"/>
                </a:solidFill>
                <a:latin typeface="Arial" charset="0"/>
              </a:defRPr>
            </a:lvl2pPr>
            <a:lvl3pPr algn="l" rtl="0" eaLnBrk="1" fontAlgn="base" hangingPunct="1">
              <a:lnSpc>
                <a:spcPct val="90000"/>
              </a:lnSpc>
              <a:spcBef>
                <a:spcPct val="0"/>
              </a:spcBef>
              <a:spcAft>
                <a:spcPct val="0"/>
              </a:spcAft>
              <a:defRPr sz="2400" b="1">
                <a:solidFill>
                  <a:schemeClr val="tx1"/>
                </a:solidFill>
                <a:latin typeface="Arial" charset="0"/>
              </a:defRPr>
            </a:lvl3pPr>
            <a:lvl4pPr algn="l" rtl="0" eaLnBrk="1" fontAlgn="base" hangingPunct="1">
              <a:lnSpc>
                <a:spcPct val="90000"/>
              </a:lnSpc>
              <a:spcBef>
                <a:spcPct val="0"/>
              </a:spcBef>
              <a:spcAft>
                <a:spcPct val="0"/>
              </a:spcAft>
              <a:defRPr sz="2400" b="1">
                <a:solidFill>
                  <a:schemeClr val="tx1"/>
                </a:solidFill>
                <a:latin typeface="Arial" charset="0"/>
              </a:defRPr>
            </a:lvl4pPr>
            <a:lvl5pPr algn="l" rtl="0" eaLnBrk="1" fontAlgn="base" hangingPunct="1">
              <a:lnSpc>
                <a:spcPct val="90000"/>
              </a:lnSpc>
              <a:spcBef>
                <a:spcPct val="0"/>
              </a:spcBef>
              <a:spcAft>
                <a:spcPct val="0"/>
              </a:spcAft>
              <a:defRPr sz="2400" b="1">
                <a:solidFill>
                  <a:schemeClr val="tx1"/>
                </a:solidFill>
                <a:latin typeface="Arial" charset="0"/>
              </a:defRPr>
            </a:lvl5pPr>
            <a:lvl6pPr marL="342891" algn="l" rtl="0" eaLnBrk="1" fontAlgn="base" hangingPunct="1">
              <a:lnSpc>
                <a:spcPct val="90000"/>
              </a:lnSpc>
              <a:spcBef>
                <a:spcPct val="0"/>
              </a:spcBef>
              <a:spcAft>
                <a:spcPct val="0"/>
              </a:spcAft>
              <a:defRPr sz="2400" b="1">
                <a:solidFill>
                  <a:schemeClr val="tx1"/>
                </a:solidFill>
                <a:latin typeface="Arial" charset="0"/>
              </a:defRPr>
            </a:lvl6pPr>
            <a:lvl7pPr marL="685783" algn="l" rtl="0" eaLnBrk="1" fontAlgn="base" hangingPunct="1">
              <a:lnSpc>
                <a:spcPct val="90000"/>
              </a:lnSpc>
              <a:spcBef>
                <a:spcPct val="0"/>
              </a:spcBef>
              <a:spcAft>
                <a:spcPct val="0"/>
              </a:spcAft>
              <a:defRPr sz="2400" b="1">
                <a:solidFill>
                  <a:schemeClr val="tx1"/>
                </a:solidFill>
                <a:latin typeface="Arial" charset="0"/>
              </a:defRPr>
            </a:lvl7pPr>
            <a:lvl8pPr marL="1028674" algn="l" rtl="0" eaLnBrk="1" fontAlgn="base" hangingPunct="1">
              <a:lnSpc>
                <a:spcPct val="90000"/>
              </a:lnSpc>
              <a:spcBef>
                <a:spcPct val="0"/>
              </a:spcBef>
              <a:spcAft>
                <a:spcPct val="0"/>
              </a:spcAft>
              <a:defRPr sz="2400" b="1">
                <a:solidFill>
                  <a:schemeClr val="tx1"/>
                </a:solidFill>
                <a:latin typeface="Arial" charset="0"/>
              </a:defRPr>
            </a:lvl8pPr>
            <a:lvl9pPr marL="1371566" algn="l" rtl="0" eaLnBrk="1" fontAlgn="base" hangingPunct="1">
              <a:lnSpc>
                <a:spcPct val="90000"/>
              </a:lnSpc>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br>
              <a:rPr kumimoji="0" lang="de-DE" sz="2000" b="1" i="0" u="none" strike="noStrike" kern="0" cap="none" spc="0" normalizeH="0" baseline="0" noProof="0">
                <a:ln>
                  <a:noFill/>
                </a:ln>
                <a:solidFill>
                  <a:srgbClr val="000000"/>
                </a:solidFill>
                <a:effectLst/>
                <a:uLnTx/>
                <a:uFillTx/>
                <a:latin typeface="Arial"/>
                <a:ea typeface="+mj-ea"/>
                <a:cs typeface="+mj-cs"/>
              </a:rPr>
            </a:br>
            <a:r>
              <a:rPr kumimoji="0" lang="de-DE" sz="2400" b="1" i="0" u="none" strike="noStrike" kern="1200" cap="none" spc="0" normalizeH="0" baseline="0" noProof="0">
                <a:ln>
                  <a:noFill/>
                </a:ln>
                <a:solidFill>
                  <a:srgbClr val="000000"/>
                </a:solidFill>
                <a:effectLst/>
                <a:uLnTx/>
                <a:uFillTx/>
                <a:latin typeface="Arial"/>
                <a:ea typeface="+mj-ea"/>
                <a:cs typeface="+mj-cs"/>
              </a:rPr>
              <a:t>MASTER – verlängertes Follow-up</a:t>
            </a:r>
            <a:br>
              <a:rPr kumimoji="0" lang="de-DE" sz="4800" b="1" i="0" u="none" strike="noStrike" kern="1200" cap="none" spc="0" normalizeH="0" baseline="0" noProof="0">
                <a:ln>
                  <a:noFill/>
                </a:ln>
                <a:solidFill>
                  <a:srgbClr val="716F73"/>
                </a:solidFill>
                <a:effectLst/>
                <a:uLnTx/>
                <a:uFillTx/>
                <a:latin typeface="Arial"/>
                <a:ea typeface="+mj-ea"/>
                <a:cs typeface="+mj-cs"/>
              </a:rPr>
            </a:br>
            <a:r>
              <a:rPr kumimoji="0" lang="de-DE" sz="1400" b="1" i="0" u="none" strike="noStrike" kern="0" cap="none" spc="0" normalizeH="0" baseline="0" noProof="0">
                <a:ln>
                  <a:noFill/>
                </a:ln>
                <a:solidFill>
                  <a:srgbClr val="000000"/>
                </a:solidFill>
                <a:effectLst/>
                <a:uLnTx/>
                <a:uFillTx/>
                <a:latin typeface="Arial"/>
                <a:ea typeface="+mj-ea"/>
                <a:cs typeface="+mj-cs"/>
              </a:rPr>
              <a:t>DKRd, ASZT und MRD-adaptierte Konsolidierung: Patientencharakteristika</a:t>
            </a:r>
          </a:p>
        </p:txBody>
      </p:sp>
      <p:sp>
        <p:nvSpPr>
          <p:cNvPr id="113" name="Rechteck 112">
            <a:extLst>
              <a:ext uri="{FF2B5EF4-FFF2-40B4-BE49-F238E27FC236}">
                <a16:creationId xmlns:a16="http://schemas.microsoft.com/office/drawing/2014/main" id="{F8B52A36-FCD5-4E71-9995-49918DF4F723}"/>
              </a:ext>
            </a:extLst>
          </p:cNvPr>
          <p:cNvSpPr/>
          <p:nvPr/>
        </p:nvSpPr>
        <p:spPr>
          <a:xfrm>
            <a:off x="399600" y="4675304"/>
            <a:ext cx="82440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a:ln>
                  <a:noFill/>
                </a:ln>
                <a:solidFill>
                  <a:srgbClr val="000000"/>
                </a:solidFill>
                <a:effectLst/>
                <a:uLnTx/>
                <a:uFillTx/>
                <a:latin typeface="Arial"/>
                <a:ea typeface="+mn-ea"/>
                <a:cs typeface="+mn-cs"/>
              </a:rPr>
              <a:t>ASZT: autologe Stammzelltransplantation; DKRd: Daratumumab, Carfilzomib, Lenalidomid und Dexamethason; ECOG: Eastern Cooperative Oncology Group; HRCA: zytogenetische Anomalien mit hohem Risiko; R-ISS: Revised International Staging System; LDH: Laktatdehydrogenase; MRD: minimale Resterkrankung.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6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600" b="0" i="0" u="none" strike="noStrike" kern="1200" cap="none" spc="0" normalizeH="0" baseline="0" noProof="0" err="1">
                <a:ln>
                  <a:noFill/>
                </a:ln>
                <a:solidFill>
                  <a:srgbClr val="000000"/>
                </a:solidFill>
                <a:effectLst/>
                <a:uLnTx/>
                <a:uFillTx/>
                <a:latin typeface="Arial"/>
                <a:ea typeface="+mn-ea"/>
                <a:cs typeface="+mn-cs"/>
              </a:rPr>
              <a:t>Megala</a:t>
            </a:r>
            <a:r>
              <a:rPr kumimoji="0" lang="en-NZ" sz="600" b="0" i="0" u="none" strike="noStrike" kern="1200" cap="none" spc="0" normalizeH="0" baseline="0" noProof="0">
                <a:ln>
                  <a:noFill/>
                </a:ln>
                <a:solidFill>
                  <a:srgbClr val="000000"/>
                </a:solidFill>
                <a:effectLst/>
                <a:uLnTx/>
                <a:uFillTx/>
                <a:latin typeface="Arial"/>
                <a:ea typeface="+mn-ea"/>
                <a:cs typeface="+mn-cs"/>
              </a:rPr>
              <a:t> Costa LJ et al, ASH 2022, Abstract 3237, </a:t>
            </a:r>
            <a:r>
              <a:rPr kumimoji="0" lang="en-NZ" sz="600" b="0" i="0" u="none" strike="noStrike" kern="1200" cap="none" spc="0" normalizeH="0" baseline="0" noProof="0">
                <a:ln>
                  <a:noFill/>
                </a:ln>
                <a:solidFill>
                  <a:srgbClr val="000000"/>
                </a:solidFill>
                <a:effectLst/>
                <a:uLnTx/>
                <a:uFillTx/>
                <a:latin typeface="Arial"/>
                <a:ea typeface="+mn-ea"/>
                <a:cs typeface="+mn-cs"/>
                <a:hlinkClick r:id="rId3"/>
              </a:rPr>
              <a:t>https://ash.confex.com/ash/2022/webprogram/Paper156730.html</a:t>
            </a:r>
            <a:r>
              <a:rPr kumimoji="0" lang="en-NZ" sz="600" b="0" i="0" u="none" strike="noStrike" kern="1200" cap="none" spc="0" normalizeH="0" baseline="0" noProof="0">
                <a:ln>
                  <a:noFill/>
                </a:ln>
                <a:solidFill>
                  <a:srgbClr val="000000"/>
                </a:solidFill>
                <a:effectLst/>
                <a:uLnTx/>
                <a:uFillTx/>
                <a:latin typeface="Arial"/>
                <a:ea typeface="+mn-ea"/>
                <a:cs typeface="+mn-cs"/>
              </a:rPr>
              <a:t> </a:t>
            </a:r>
          </a:p>
        </p:txBody>
      </p:sp>
      <p:sp>
        <p:nvSpPr>
          <p:cNvPr id="114" name="Textfeld 113">
            <a:extLst>
              <a:ext uri="{FF2B5EF4-FFF2-40B4-BE49-F238E27FC236}">
                <a16:creationId xmlns:a16="http://schemas.microsoft.com/office/drawing/2014/main" id="{51C91289-3405-4D13-A2F2-DFF1A94B47B7}"/>
              </a:ext>
            </a:extLst>
          </p:cNvPr>
          <p:cNvSpPr txBox="1"/>
          <p:nvPr/>
        </p:nvSpPr>
        <p:spPr>
          <a:xfrm>
            <a:off x="4396686" y="1690459"/>
            <a:ext cx="4349445" cy="1615827"/>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000000"/>
                </a:solidFill>
                <a:effectLst/>
                <a:uLnTx/>
                <a:uFillTx/>
                <a:latin typeface="Arial"/>
                <a:ea typeface="+mn-ea"/>
                <a:cs typeface="+mn-cs"/>
              </a:rPr>
              <a:t>Die Ergebnisse der Studie wurden auf Grundlage des Risikoprofils dargestellt, basierend auf dem Nachweis von 0, 1 oder ≥ 2 zytogenetischen Anomalien mit hohem Risiko (HRCA: </a:t>
            </a:r>
            <a:r>
              <a:rPr kumimoji="0" lang="de-DE" sz="1400" b="0" i="0" u="none" strike="noStrike" kern="1200" cap="none" spc="0" normalizeH="0" baseline="0" noProof="0" err="1">
                <a:ln>
                  <a:noFill/>
                </a:ln>
                <a:solidFill>
                  <a:srgbClr val="000000"/>
                </a:solidFill>
                <a:effectLst/>
                <a:uLnTx/>
                <a:uFillTx/>
                <a:latin typeface="Arial"/>
                <a:ea typeface="+mn-ea"/>
                <a:cs typeface="+mn-cs"/>
              </a:rPr>
              <a:t>gain</a:t>
            </a:r>
            <a:r>
              <a:rPr kumimoji="0" lang="de-DE" sz="1400" b="0" i="0" u="none" strike="noStrike" kern="1200" cap="none" spc="0" normalizeH="0" baseline="0" noProof="0">
                <a:ln>
                  <a:noFill/>
                </a:ln>
                <a:solidFill>
                  <a:srgbClr val="000000"/>
                </a:solidFill>
                <a:effectLst/>
                <a:uLnTx/>
                <a:uFillTx/>
                <a:latin typeface="Arial"/>
                <a:ea typeface="+mn-ea"/>
                <a:cs typeface="+mn-cs"/>
              </a:rPr>
              <a:t>/</a:t>
            </a:r>
            <a:r>
              <a:rPr kumimoji="0" lang="de-DE" sz="1400" b="0" i="0" u="none" strike="noStrike" kern="1200" cap="none" spc="0" normalizeH="0" baseline="0" noProof="0" err="1">
                <a:ln>
                  <a:noFill/>
                </a:ln>
                <a:solidFill>
                  <a:srgbClr val="000000"/>
                </a:solidFill>
                <a:effectLst/>
                <a:uLnTx/>
                <a:uFillTx/>
                <a:latin typeface="Arial"/>
                <a:ea typeface="+mn-ea"/>
                <a:cs typeface="+mn-cs"/>
              </a:rPr>
              <a:t>amp</a:t>
            </a:r>
            <a:r>
              <a:rPr kumimoji="0" lang="de-DE" sz="1400" b="0" i="0" u="none" strike="noStrike" kern="1200" cap="none" spc="0" normalizeH="0" baseline="0" noProof="0">
                <a:ln>
                  <a:noFill/>
                </a:ln>
                <a:solidFill>
                  <a:srgbClr val="000000"/>
                </a:solidFill>
                <a:effectLst/>
                <a:uLnTx/>
                <a:uFillTx/>
                <a:latin typeface="Arial"/>
                <a:ea typeface="+mn-ea"/>
                <a:cs typeface="+mn-cs"/>
              </a:rPr>
              <a:t> 1q; t(4;14), t(14;16), t(14;20) oder del(17p))</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kumimoji="0" lang="de-DE" sz="1200" b="0" i="0" u="none" strike="noStrike" kern="1200" cap="none" spc="0" normalizeH="0" baseline="0" noProof="0">
              <a:ln>
                <a:noFill/>
              </a:ln>
              <a:solidFill>
                <a:srgbClr val="000000"/>
              </a:solidFill>
              <a:effectLst/>
              <a:uLnTx/>
              <a:uFillTx/>
              <a:latin typeface="Arial"/>
              <a:ea typeface="+mn-ea"/>
              <a:cs typeface="+mn-cs"/>
            </a:endParaRP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kumimoji="0" lang="de-DE" sz="12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6" name="Tabelle 5">
            <a:extLst>
              <a:ext uri="{FF2B5EF4-FFF2-40B4-BE49-F238E27FC236}">
                <a16:creationId xmlns:a16="http://schemas.microsoft.com/office/drawing/2014/main" id="{201344CF-4BCD-4194-BEE2-891141BC3664}"/>
              </a:ext>
            </a:extLst>
          </p:cNvPr>
          <p:cNvGraphicFramePr>
            <a:graphicFrameLocks noGrp="1"/>
          </p:cNvGraphicFramePr>
          <p:nvPr/>
        </p:nvGraphicFramePr>
        <p:xfrm>
          <a:off x="397869" y="1202673"/>
          <a:ext cx="3901176" cy="2350422"/>
        </p:xfrm>
        <a:graphic>
          <a:graphicData uri="http://schemas.openxmlformats.org/drawingml/2006/table">
            <a:tbl>
              <a:tblPr firstRow="1" bandRow="1">
                <a:tableStyleId>{5C22544A-7EE6-4342-B048-85BDC9FD1C3A}</a:tableStyleId>
              </a:tblPr>
              <a:tblGrid>
                <a:gridCol w="2538320">
                  <a:extLst>
                    <a:ext uri="{9D8B030D-6E8A-4147-A177-3AD203B41FA5}">
                      <a16:colId xmlns:a16="http://schemas.microsoft.com/office/drawing/2014/main" val="146682742"/>
                    </a:ext>
                  </a:extLst>
                </a:gridCol>
                <a:gridCol w="1362856">
                  <a:extLst>
                    <a:ext uri="{9D8B030D-6E8A-4147-A177-3AD203B41FA5}">
                      <a16:colId xmlns:a16="http://schemas.microsoft.com/office/drawing/2014/main" val="4210188519"/>
                    </a:ext>
                  </a:extLst>
                </a:gridCol>
              </a:tblGrid>
              <a:tr h="386514">
                <a:tc gridSpan="2">
                  <a:txBody>
                    <a:bodyPr/>
                    <a:lstStyle/>
                    <a:p>
                      <a:pPr algn="l" fontAlgn="ctr"/>
                      <a:r>
                        <a:rPr lang="de-DE" sz="1100" u="none" strike="noStrike">
                          <a:effectLst/>
                        </a:rPr>
                        <a:t>Patientencharakteristika (n = 123)</a:t>
                      </a:r>
                      <a:endParaRPr lang="de-DE" sz="1100" b="0" i="0" u="none" strike="noStrike">
                        <a:solidFill>
                          <a:srgbClr val="000000"/>
                        </a:solidFill>
                        <a:effectLst/>
                        <a:latin typeface="Calibri" panose="020F0502020204030204" pitchFamily="34" charset="0"/>
                      </a:endParaRPr>
                    </a:p>
                  </a:txBody>
                  <a:tcPr marL="36000" marR="4763" marT="4763" marB="0" anchor="ctr"/>
                </a:tc>
                <a:tc hMerge="1">
                  <a:txBody>
                    <a:bodyPr/>
                    <a:lstStyle/>
                    <a:p>
                      <a:endParaRPr lang="de-DE"/>
                    </a:p>
                  </a:txBody>
                  <a:tcPr/>
                </a:tc>
                <a:extLst>
                  <a:ext uri="{0D108BD9-81ED-4DB2-BD59-A6C34878D82A}">
                    <a16:rowId xmlns:a16="http://schemas.microsoft.com/office/drawing/2014/main" val="1719573445"/>
                  </a:ext>
                </a:extLst>
              </a:tr>
              <a:tr h="250658">
                <a:tc>
                  <a:txBody>
                    <a:bodyPr/>
                    <a:lstStyle/>
                    <a:p>
                      <a:pPr algn="l" fontAlgn="ctr"/>
                      <a:r>
                        <a:rPr lang="de-DE" sz="1100" u="none" strike="noStrike">
                          <a:effectLst/>
                        </a:rPr>
                        <a:t>Alter, median (Spanne)</a:t>
                      </a:r>
                      <a:endParaRPr lang="de-DE" sz="1100" b="0" i="0" u="none" strike="noStrike">
                        <a:solidFill>
                          <a:srgbClr val="000000"/>
                        </a:solidFill>
                        <a:effectLst/>
                        <a:latin typeface="Calibri" panose="020F0502020204030204" pitchFamily="34" charset="0"/>
                      </a:endParaRPr>
                    </a:p>
                  </a:txBody>
                  <a:tcPr marL="36000" marR="4763" marT="4763" marB="0" anchor="ctr"/>
                </a:tc>
                <a:tc>
                  <a:txBody>
                    <a:bodyPr/>
                    <a:lstStyle/>
                    <a:p>
                      <a:pPr algn="ctr" fontAlgn="ctr"/>
                      <a:r>
                        <a:rPr lang="de-DE" sz="1100" u="none" strike="noStrike">
                          <a:effectLst/>
                        </a:rPr>
                        <a:t>60 (36–79)</a:t>
                      </a:r>
                      <a:endParaRPr lang="de-DE" sz="11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1679472848"/>
                  </a:ext>
                </a:extLst>
              </a:tr>
              <a:tr h="244750">
                <a:tc>
                  <a:txBody>
                    <a:bodyPr/>
                    <a:lstStyle/>
                    <a:p>
                      <a:pPr algn="l" fontAlgn="ctr"/>
                      <a:r>
                        <a:rPr lang="de-DE" sz="1100" u="none" strike="noStrike">
                          <a:effectLst/>
                        </a:rPr>
                        <a:t>Alter ≥ 70, %</a:t>
                      </a:r>
                      <a:endParaRPr lang="de-DE" sz="1100" b="0" i="0" u="none" strike="noStrike">
                        <a:solidFill>
                          <a:srgbClr val="000000"/>
                        </a:solidFill>
                        <a:effectLst/>
                        <a:latin typeface="Calibri" panose="020F0502020204030204" pitchFamily="34" charset="0"/>
                      </a:endParaRPr>
                    </a:p>
                  </a:txBody>
                  <a:tcPr marL="36000" marR="4763" marT="4763" marB="0" anchor="ctr"/>
                </a:tc>
                <a:tc>
                  <a:txBody>
                    <a:bodyPr/>
                    <a:lstStyle/>
                    <a:p>
                      <a:pPr algn="ctr" fontAlgn="ctr"/>
                      <a:r>
                        <a:rPr lang="de-DE" sz="1100" u="none" strike="noStrike">
                          <a:effectLst/>
                        </a:rPr>
                        <a:t>20</a:t>
                      </a:r>
                      <a:endParaRPr lang="de-DE" sz="11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484537973"/>
                  </a:ext>
                </a:extLst>
              </a:tr>
              <a:tr h="244750">
                <a:tc>
                  <a:txBody>
                    <a:bodyPr/>
                    <a:lstStyle/>
                    <a:p>
                      <a:pPr algn="l" fontAlgn="ctr"/>
                      <a:r>
                        <a:rPr lang="de-DE" sz="1100" u="none" strike="noStrike">
                          <a:effectLst/>
                        </a:rPr>
                        <a:t>keine HRCA, n (%)</a:t>
                      </a:r>
                      <a:endParaRPr lang="de-DE" sz="1100" b="0" i="0" u="none" strike="noStrike">
                        <a:solidFill>
                          <a:srgbClr val="000000"/>
                        </a:solidFill>
                        <a:effectLst/>
                        <a:latin typeface="Calibri" panose="020F0502020204030204" pitchFamily="34" charset="0"/>
                      </a:endParaRPr>
                    </a:p>
                  </a:txBody>
                  <a:tcPr marL="36000" marR="4763" marT="4763" marB="0" anchor="ctr"/>
                </a:tc>
                <a:tc>
                  <a:txBody>
                    <a:bodyPr/>
                    <a:lstStyle/>
                    <a:p>
                      <a:pPr algn="ctr" fontAlgn="ctr"/>
                      <a:r>
                        <a:rPr lang="de-DE" sz="1100" u="none" strike="noStrike">
                          <a:effectLst/>
                        </a:rPr>
                        <a:t>53 (43)</a:t>
                      </a:r>
                      <a:endParaRPr lang="de-DE" sz="11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1795739907"/>
                  </a:ext>
                </a:extLst>
              </a:tr>
              <a:tr h="244750">
                <a:tc>
                  <a:txBody>
                    <a:bodyPr/>
                    <a:lstStyle/>
                    <a:p>
                      <a:pPr algn="l" fontAlgn="ctr"/>
                      <a:r>
                        <a:rPr lang="de-DE" sz="1100" u="none" strike="noStrike">
                          <a:effectLst/>
                        </a:rPr>
                        <a:t>1 HRCA, n (%)</a:t>
                      </a:r>
                      <a:endParaRPr lang="de-DE" sz="1100" b="0" i="0" u="none" strike="noStrike">
                        <a:solidFill>
                          <a:srgbClr val="000000"/>
                        </a:solidFill>
                        <a:effectLst/>
                        <a:latin typeface="Calibri" panose="020F0502020204030204" pitchFamily="34" charset="0"/>
                      </a:endParaRPr>
                    </a:p>
                  </a:txBody>
                  <a:tcPr marL="36000" marR="4763" marT="4763" marB="0" anchor="ctr"/>
                </a:tc>
                <a:tc>
                  <a:txBody>
                    <a:bodyPr/>
                    <a:lstStyle/>
                    <a:p>
                      <a:pPr algn="ctr" fontAlgn="ctr"/>
                      <a:r>
                        <a:rPr lang="de-DE" sz="1100" u="none" strike="noStrike">
                          <a:effectLst/>
                        </a:rPr>
                        <a:t>46 (37)</a:t>
                      </a:r>
                      <a:endParaRPr lang="de-DE" sz="11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2077251959"/>
                  </a:ext>
                </a:extLst>
              </a:tr>
              <a:tr h="244750">
                <a:tc>
                  <a:txBody>
                    <a:bodyPr/>
                    <a:lstStyle/>
                    <a:p>
                      <a:pPr algn="l" fontAlgn="ctr"/>
                      <a:r>
                        <a:rPr lang="de-DE" sz="1100" u="none" strike="noStrike">
                          <a:effectLst/>
                        </a:rPr>
                        <a:t>≥ 2 HRCA, n (%)</a:t>
                      </a:r>
                      <a:endParaRPr lang="de-DE" sz="1100" b="0" i="0" u="none" strike="noStrike">
                        <a:solidFill>
                          <a:srgbClr val="000000"/>
                        </a:solidFill>
                        <a:effectLst/>
                        <a:latin typeface="Calibri" panose="020F0502020204030204" pitchFamily="34" charset="0"/>
                      </a:endParaRPr>
                    </a:p>
                  </a:txBody>
                  <a:tcPr marL="36000" marR="4763" marT="4763" marB="0" anchor="ctr"/>
                </a:tc>
                <a:tc>
                  <a:txBody>
                    <a:bodyPr/>
                    <a:lstStyle/>
                    <a:p>
                      <a:pPr algn="ctr" fontAlgn="ctr"/>
                      <a:r>
                        <a:rPr lang="de-DE" sz="1100" u="none" strike="noStrike">
                          <a:effectLst/>
                        </a:rPr>
                        <a:t>24 (20)</a:t>
                      </a:r>
                      <a:endParaRPr lang="de-DE" sz="11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684428426"/>
                  </a:ext>
                </a:extLst>
              </a:tr>
              <a:tr h="244750">
                <a:tc>
                  <a:txBody>
                    <a:bodyPr/>
                    <a:lstStyle/>
                    <a:p>
                      <a:pPr algn="l" fontAlgn="ctr"/>
                      <a:r>
                        <a:rPr lang="de-DE" sz="1100" u="none" strike="noStrike">
                          <a:effectLst/>
                        </a:rPr>
                        <a:t>ECOG 2, %</a:t>
                      </a:r>
                      <a:endParaRPr lang="de-DE" sz="1100" b="0" i="0" u="none" strike="noStrike">
                        <a:solidFill>
                          <a:srgbClr val="000000"/>
                        </a:solidFill>
                        <a:effectLst/>
                        <a:latin typeface="Calibri" panose="020F0502020204030204" pitchFamily="34" charset="0"/>
                      </a:endParaRPr>
                    </a:p>
                  </a:txBody>
                  <a:tcPr marL="36000" marR="4763" marT="4763" marB="0" anchor="ctr"/>
                </a:tc>
                <a:tc>
                  <a:txBody>
                    <a:bodyPr/>
                    <a:lstStyle/>
                    <a:p>
                      <a:pPr algn="ctr" fontAlgn="ctr"/>
                      <a:r>
                        <a:rPr lang="de-DE" sz="1100" u="none" strike="noStrike">
                          <a:effectLst/>
                        </a:rPr>
                        <a:t>20</a:t>
                      </a:r>
                      <a:endParaRPr lang="de-DE" sz="11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1170488702"/>
                  </a:ext>
                </a:extLst>
              </a:tr>
              <a:tr h="244750">
                <a:tc>
                  <a:txBody>
                    <a:bodyPr/>
                    <a:lstStyle/>
                    <a:p>
                      <a:pPr algn="l" fontAlgn="ctr"/>
                      <a:r>
                        <a:rPr lang="de-DE" sz="1100" u="none" strike="noStrike">
                          <a:effectLst/>
                        </a:rPr>
                        <a:t>hohe LDH, %</a:t>
                      </a:r>
                      <a:endParaRPr lang="de-DE" sz="1100" b="0" i="0" u="none" strike="noStrike">
                        <a:solidFill>
                          <a:srgbClr val="000000"/>
                        </a:solidFill>
                        <a:effectLst/>
                        <a:latin typeface="Calibri" panose="020F0502020204030204" pitchFamily="34" charset="0"/>
                      </a:endParaRPr>
                    </a:p>
                  </a:txBody>
                  <a:tcPr marL="36000" marR="4763" marT="4763" marB="0" anchor="ctr"/>
                </a:tc>
                <a:tc>
                  <a:txBody>
                    <a:bodyPr/>
                    <a:lstStyle/>
                    <a:p>
                      <a:pPr algn="ctr" fontAlgn="ctr"/>
                      <a:r>
                        <a:rPr lang="de-DE" sz="1100" u="none" strike="noStrike">
                          <a:effectLst/>
                        </a:rPr>
                        <a:t>21</a:t>
                      </a:r>
                      <a:endParaRPr lang="de-DE" sz="11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149918831"/>
                  </a:ext>
                </a:extLst>
              </a:tr>
              <a:tr h="244750">
                <a:tc>
                  <a:txBody>
                    <a:bodyPr/>
                    <a:lstStyle/>
                    <a:p>
                      <a:pPr algn="l" fontAlgn="ctr"/>
                      <a:r>
                        <a:rPr lang="de-DE" sz="1100" u="none" strike="noStrike">
                          <a:effectLst/>
                        </a:rPr>
                        <a:t>R-ISS 3, % </a:t>
                      </a:r>
                      <a:endParaRPr lang="de-DE" sz="1100" b="0" i="0" u="none" strike="noStrike">
                        <a:solidFill>
                          <a:srgbClr val="000000"/>
                        </a:solidFill>
                        <a:effectLst/>
                        <a:latin typeface="Calibri" panose="020F0502020204030204" pitchFamily="34" charset="0"/>
                      </a:endParaRPr>
                    </a:p>
                  </a:txBody>
                  <a:tcPr marL="36000" marR="4763" marT="4763" marB="0" anchor="ctr"/>
                </a:tc>
                <a:tc>
                  <a:txBody>
                    <a:bodyPr/>
                    <a:lstStyle/>
                    <a:p>
                      <a:pPr algn="ctr" fontAlgn="ctr"/>
                      <a:r>
                        <a:rPr lang="de-DE" sz="1100" u="none" strike="noStrike">
                          <a:effectLst/>
                        </a:rPr>
                        <a:t>20</a:t>
                      </a:r>
                      <a:endParaRPr lang="de-DE" sz="11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58481371"/>
                  </a:ext>
                </a:extLst>
              </a:tr>
            </a:tbl>
          </a:graphicData>
        </a:graphic>
      </p:graphicFrame>
    </p:spTree>
    <p:extLst>
      <p:ext uri="{BB962C8B-B14F-4D97-AF65-F5344CB8AC3E}">
        <p14:creationId xmlns:p14="http://schemas.microsoft.com/office/powerpoint/2010/main" val="258266466"/>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CAD5C17C-D103-4132-AAD7-DE6C158CB0A7}"/>
              </a:ext>
            </a:extLst>
          </p:cNvPr>
          <p:cNvSpPr txBox="1"/>
          <p:nvPr/>
        </p:nvSpPr>
        <p:spPr>
          <a:xfrm>
            <a:off x="622349" y="1065751"/>
            <a:ext cx="389925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srgbClr val="000000"/>
                </a:solidFill>
                <a:effectLst/>
                <a:uLnTx/>
                <a:uFillTx/>
                <a:latin typeface="Arial"/>
                <a:ea typeface="+mn-ea"/>
                <a:cs typeface="+mn-cs"/>
              </a:rPr>
              <a:t>Progressionsfreies Überleben – alle Patienten (n = 123)</a:t>
            </a:r>
          </a:p>
        </p:txBody>
      </p:sp>
      <p:sp>
        <p:nvSpPr>
          <p:cNvPr id="13" name="Titel 1">
            <a:extLst>
              <a:ext uri="{FF2B5EF4-FFF2-40B4-BE49-F238E27FC236}">
                <a16:creationId xmlns:a16="http://schemas.microsoft.com/office/drawing/2014/main" id="{B00E57BB-EB2F-435A-8AD0-51372C6F6F76}"/>
              </a:ext>
            </a:extLst>
          </p:cNvPr>
          <p:cNvSpPr txBox="1">
            <a:spLocks/>
          </p:cNvSpPr>
          <p:nvPr/>
        </p:nvSpPr>
        <p:spPr bwMode="gray">
          <a:xfrm>
            <a:off x="397869" y="402801"/>
            <a:ext cx="8535775" cy="460195"/>
          </a:xfrm>
          <a:prstGeom prst="rect">
            <a:avLst/>
          </a:prstGeom>
          <a:noFill/>
          <a:ln w="9525" algn="ctr">
            <a:noFill/>
            <a:miter lim="800000"/>
            <a:headEnd/>
            <a:tailEnd/>
          </a:ln>
          <a:effectLst/>
        </p:spPr>
        <p:txBody>
          <a:bodyPr vert="horz" wrap="square" lIns="0" tIns="0" rIns="0" bIns="45720" numCol="1" anchor="b" anchorCtr="0" compatLnSpc="1">
            <a:prstTxWarp prst="textNoShape">
              <a:avLst/>
            </a:prstTxWarp>
          </a:bodyPr>
          <a:lstStyle>
            <a:lvl1pPr algn="l" rtl="0" eaLnBrk="1" fontAlgn="base" hangingPunct="1">
              <a:lnSpc>
                <a:spcPct val="90000"/>
              </a:lnSpc>
              <a:spcBef>
                <a:spcPct val="0"/>
              </a:spcBef>
              <a:spcAft>
                <a:spcPct val="0"/>
              </a:spcAft>
              <a:defRPr sz="2400" b="1">
                <a:solidFill>
                  <a:schemeClr val="tx1"/>
                </a:solidFill>
                <a:latin typeface="+mj-lt"/>
                <a:ea typeface="+mj-ea"/>
                <a:cs typeface="+mj-cs"/>
              </a:defRPr>
            </a:lvl1pPr>
            <a:lvl2pPr algn="l" rtl="0" eaLnBrk="1" fontAlgn="base" hangingPunct="1">
              <a:lnSpc>
                <a:spcPct val="90000"/>
              </a:lnSpc>
              <a:spcBef>
                <a:spcPct val="0"/>
              </a:spcBef>
              <a:spcAft>
                <a:spcPct val="0"/>
              </a:spcAft>
              <a:defRPr sz="2400" b="1">
                <a:solidFill>
                  <a:schemeClr val="tx1"/>
                </a:solidFill>
                <a:latin typeface="Arial" charset="0"/>
              </a:defRPr>
            </a:lvl2pPr>
            <a:lvl3pPr algn="l" rtl="0" eaLnBrk="1" fontAlgn="base" hangingPunct="1">
              <a:lnSpc>
                <a:spcPct val="90000"/>
              </a:lnSpc>
              <a:spcBef>
                <a:spcPct val="0"/>
              </a:spcBef>
              <a:spcAft>
                <a:spcPct val="0"/>
              </a:spcAft>
              <a:defRPr sz="2400" b="1">
                <a:solidFill>
                  <a:schemeClr val="tx1"/>
                </a:solidFill>
                <a:latin typeface="Arial" charset="0"/>
              </a:defRPr>
            </a:lvl3pPr>
            <a:lvl4pPr algn="l" rtl="0" eaLnBrk="1" fontAlgn="base" hangingPunct="1">
              <a:lnSpc>
                <a:spcPct val="90000"/>
              </a:lnSpc>
              <a:spcBef>
                <a:spcPct val="0"/>
              </a:spcBef>
              <a:spcAft>
                <a:spcPct val="0"/>
              </a:spcAft>
              <a:defRPr sz="2400" b="1">
                <a:solidFill>
                  <a:schemeClr val="tx1"/>
                </a:solidFill>
                <a:latin typeface="Arial" charset="0"/>
              </a:defRPr>
            </a:lvl4pPr>
            <a:lvl5pPr algn="l" rtl="0" eaLnBrk="1" fontAlgn="base" hangingPunct="1">
              <a:lnSpc>
                <a:spcPct val="90000"/>
              </a:lnSpc>
              <a:spcBef>
                <a:spcPct val="0"/>
              </a:spcBef>
              <a:spcAft>
                <a:spcPct val="0"/>
              </a:spcAft>
              <a:defRPr sz="2400" b="1">
                <a:solidFill>
                  <a:schemeClr val="tx1"/>
                </a:solidFill>
                <a:latin typeface="Arial" charset="0"/>
              </a:defRPr>
            </a:lvl5pPr>
            <a:lvl6pPr marL="342891" algn="l" rtl="0" eaLnBrk="1" fontAlgn="base" hangingPunct="1">
              <a:lnSpc>
                <a:spcPct val="90000"/>
              </a:lnSpc>
              <a:spcBef>
                <a:spcPct val="0"/>
              </a:spcBef>
              <a:spcAft>
                <a:spcPct val="0"/>
              </a:spcAft>
              <a:defRPr sz="2400" b="1">
                <a:solidFill>
                  <a:schemeClr val="tx1"/>
                </a:solidFill>
                <a:latin typeface="Arial" charset="0"/>
              </a:defRPr>
            </a:lvl6pPr>
            <a:lvl7pPr marL="685783" algn="l" rtl="0" eaLnBrk="1" fontAlgn="base" hangingPunct="1">
              <a:lnSpc>
                <a:spcPct val="90000"/>
              </a:lnSpc>
              <a:spcBef>
                <a:spcPct val="0"/>
              </a:spcBef>
              <a:spcAft>
                <a:spcPct val="0"/>
              </a:spcAft>
              <a:defRPr sz="2400" b="1">
                <a:solidFill>
                  <a:schemeClr val="tx1"/>
                </a:solidFill>
                <a:latin typeface="Arial" charset="0"/>
              </a:defRPr>
            </a:lvl7pPr>
            <a:lvl8pPr marL="1028674" algn="l" rtl="0" eaLnBrk="1" fontAlgn="base" hangingPunct="1">
              <a:lnSpc>
                <a:spcPct val="90000"/>
              </a:lnSpc>
              <a:spcBef>
                <a:spcPct val="0"/>
              </a:spcBef>
              <a:spcAft>
                <a:spcPct val="0"/>
              </a:spcAft>
              <a:defRPr sz="2400" b="1">
                <a:solidFill>
                  <a:schemeClr val="tx1"/>
                </a:solidFill>
                <a:latin typeface="Arial" charset="0"/>
              </a:defRPr>
            </a:lvl8pPr>
            <a:lvl9pPr marL="1371566" algn="l" rtl="0" eaLnBrk="1" fontAlgn="base" hangingPunct="1">
              <a:lnSpc>
                <a:spcPct val="90000"/>
              </a:lnSpc>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br>
              <a:rPr kumimoji="0" lang="de-DE" sz="2000" b="1" i="0" u="none" strike="noStrike" kern="0" cap="none" spc="0" normalizeH="0" baseline="0" noProof="0">
                <a:ln>
                  <a:noFill/>
                </a:ln>
                <a:solidFill>
                  <a:srgbClr val="000000"/>
                </a:solidFill>
                <a:effectLst/>
                <a:uLnTx/>
                <a:uFillTx/>
                <a:latin typeface="Arial"/>
                <a:ea typeface="+mj-ea"/>
                <a:cs typeface="+mj-cs"/>
              </a:rPr>
            </a:br>
            <a:r>
              <a:rPr kumimoji="0" lang="de-DE" sz="2400" b="1" i="0" u="none" strike="noStrike" kern="1200" cap="none" spc="0" normalizeH="0" baseline="0" noProof="0">
                <a:ln>
                  <a:noFill/>
                </a:ln>
                <a:solidFill>
                  <a:srgbClr val="000000"/>
                </a:solidFill>
                <a:effectLst/>
                <a:uLnTx/>
                <a:uFillTx/>
                <a:latin typeface="Arial"/>
                <a:ea typeface="+mj-ea"/>
                <a:cs typeface="+mj-cs"/>
              </a:rPr>
              <a:t>MASTER – verlängertes Follow-up</a:t>
            </a:r>
            <a:br>
              <a:rPr kumimoji="0" lang="de-DE" sz="4800" b="1" i="0" u="none" strike="noStrike" kern="1200" cap="none" spc="0" normalizeH="0" baseline="0" noProof="0">
                <a:ln>
                  <a:noFill/>
                </a:ln>
                <a:solidFill>
                  <a:srgbClr val="716F73"/>
                </a:solidFill>
                <a:effectLst/>
                <a:uLnTx/>
                <a:uFillTx/>
                <a:latin typeface="Arial"/>
                <a:ea typeface="+mj-ea"/>
                <a:cs typeface="+mj-cs"/>
              </a:rPr>
            </a:br>
            <a:r>
              <a:rPr kumimoji="0" lang="de-DE" sz="1400" b="1" i="0" u="none" strike="noStrike" kern="0" cap="none" spc="0" normalizeH="0" baseline="0" noProof="0">
                <a:ln>
                  <a:noFill/>
                </a:ln>
                <a:solidFill>
                  <a:srgbClr val="000000"/>
                </a:solidFill>
                <a:effectLst/>
                <a:uLnTx/>
                <a:uFillTx/>
                <a:latin typeface="Arial"/>
                <a:ea typeface="+mj-ea"/>
                <a:cs typeface="+mj-cs"/>
              </a:rPr>
              <a:t>DKRd, ASZT und MRD-adaptierte Konsolidierung: PFS, OS und MRD-Status Gesamtpopulation</a:t>
            </a:r>
          </a:p>
        </p:txBody>
      </p:sp>
      <p:sp>
        <p:nvSpPr>
          <p:cNvPr id="14" name="Rechteck 13">
            <a:extLst>
              <a:ext uri="{FF2B5EF4-FFF2-40B4-BE49-F238E27FC236}">
                <a16:creationId xmlns:a16="http://schemas.microsoft.com/office/drawing/2014/main" id="{8933D707-4C86-493A-84E6-CBBB0F8A488A}"/>
              </a:ext>
            </a:extLst>
          </p:cNvPr>
          <p:cNvSpPr/>
          <p:nvPr/>
        </p:nvSpPr>
        <p:spPr>
          <a:xfrm>
            <a:off x="399600" y="4675304"/>
            <a:ext cx="82440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a:ln>
                  <a:noFill/>
                </a:ln>
                <a:solidFill>
                  <a:srgbClr val="000000"/>
                </a:solidFill>
                <a:effectLst/>
                <a:uLnTx/>
                <a:uFillTx/>
                <a:latin typeface="Arial"/>
                <a:ea typeface="+mn-ea"/>
                <a:cs typeface="+mn-cs"/>
              </a:rPr>
              <a:t>ASZT: autologe Stammzelltransplantation; DKRd: Daratumumab, Carfilzomib, Lenalidomid und Dexamethason; HRCA: zytogenetische Anomalien mit hohem Risiko; MRD: minimale Resterkrankung; MRD-SURE: MRD-Überwachung (Surveillance); OS: Gesamtüberleben; PFS: progressionsfreies Überleben.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6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600" b="0" i="0" u="none" strike="noStrike" kern="1200" cap="none" spc="0" normalizeH="0" baseline="0" noProof="0" err="1">
                <a:ln>
                  <a:noFill/>
                </a:ln>
                <a:solidFill>
                  <a:srgbClr val="000000"/>
                </a:solidFill>
                <a:effectLst/>
                <a:uLnTx/>
                <a:uFillTx/>
                <a:latin typeface="Arial"/>
                <a:ea typeface="+mn-ea"/>
                <a:cs typeface="+mn-cs"/>
              </a:rPr>
              <a:t>Megala</a:t>
            </a:r>
            <a:r>
              <a:rPr kumimoji="0" lang="en-NZ" sz="600" b="0" i="0" u="none" strike="noStrike" kern="1200" cap="none" spc="0" normalizeH="0" baseline="0" noProof="0">
                <a:ln>
                  <a:noFill/>
                </a:ln>
                <a:solidFill>
                  <a:srgbClr val="000000"/>
                </a:solidFill>
                <a:effectLst/>
                <a:uLnTx/>
                <a:uFillTx/>
                <a:latin typeface="Arial"/>
                <a:ea typeface="+mn-ea"/>
                <a:cs typeface="+mn-cs"/>
              </a:rPr>
              <a:t> Costa LJ et al, ASH 2022, Abstract 3237, </a:t>
            </a:r>
            <a:r>
              <a:rPr kumimoji="0" lang="en-NZ" sz="600" b="0" i="0" u="none" strike="noStrike" kern="1200" cap="none" spc="0" normalizeH="0" baseline="0" noProof="0">
                <a:ln>
                  <a:noFill/>
                </a:ln>
                <a:solidFill>
                  <a:srgbClr val="000000"/>
                </a:solidFill>
                <a:effectLst/>
                <a:uLnTx/>
                <a:uFillTx/>
                <a:latin typeface="Arial"/>
                <a:ea typeface="+mn-ea"/>
                <a:cs typeface="+mn-cs"/>
                <a:hlinkClick r:id="rId3"/>
              </a:rPr>
              <a:t>https://ash.confex.com/ash/2022/webprogram/Paper156730.html</a:t>
            </a:r>
            <a:r>
              <a:rPr kumimoji="0" lang="en-NZ" sz="600" b="0" i="0" u="none" strike="noStrike" kern="1200" cap="none" spc="0" normalizeH="0" baseline="0" noProof="0">
                <a:ln>
                  <a:noFill/>
                </a:ln>
                <a:solidFill>
                  <a:srgbClr val="000000"/>
                </a:solidFill>
                <a:effectLst/>
                <a:uLnTx/>
                <a:uFillTx/>
                <a:latin typeface="Arial"/>
                <a:ea typeface="+mn-ea"/>
                <a:cs typeface="+mn-cs"/>
              </a:rPr>
              <a:t> </a:t>
            </a:r>
          </a:p>
        </p:txBody>
      </p:sp>
      <p:sp>
        <p:nvSpPr>
          <p:cNvPr id="15" name="Textfeld 14">
            <a:extLst>
              <a:ext uri="{FF2B5EF4-FFF2-40B4-BE49-F238E27FC236}">
                <a16:creationId xmlns:a16="http://schemas.microsoft.com/office/drawing/2014/main" id="{E1BE36F8-BE05-4E92-9DBD-25730C4D8C79}"/>
              </a:ext>
            </a:extLst>
          </p:cNvPr>
          <p:cNvSpPr txBox="1"/>
          <p:nvPr/>
        </p:nvSpPr>
        <p:spPr>
          <a:xfrm>
            <a:off x="4801596" y="1296492"/>
            <a:ext cx="3989153" cy="3331681"/>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100" b="0" i="0" u="none" strike="noStrike" kern="1200" cap="none" spc="0" normalizeH="0" baseline="0" noProof="0">
                <a:ln>
                  <a:noFill/>
                </a:ln>
                <a:solidFill>
                  <a:srgbClr val="000000"/>
                </a:solidFill>
                <a:effectLst/>
                <a:uLnTx/>
                <a:uFillTx/>
                <a:latin typeface="Arial"/>
                <a:ea typeface="+mn-ea"/>
                <a:cs typeface="+mn-cs"/>
              </a:rPr>
              <a:t>Das 3-Jahres-PFS für die gesamte Studienpopulation betrug 91 %, 87 % und 51 % für Patienten mit 0, 1 bzw. </a:t>
            </a:r>
            <a:br>
              <a:rPr kumimoji="0" lang="de-DE" sz="1100" b="0" i="0" u="none" strike="noStrike" kern="1200" cap="none" spc="0" normalizeH="0" baseline="0" noProof="0">
                <a:ln>
                  <a:noFill/>
                </a:ln>
                <a:solidFill>
                  <a:srgbClr val="000000"/>
                </a:solidFill>
                <a:effectLst/>
                <a:uLnTx/>
                <a:uFillTx/>
                <a:latin typeface="Arial"/>
                <a:ea typeface="+mn-ea"/>
                <a:cs typeface="+mn-cs"/>
              </a:rPr>
            </a:br>
            <a:r>
              <a:rPr kumimoji="0" lang="de-DE" sz="1100" b="0" i="0" u="none" strike="noStrike" kern="1200" cap="none" spc="0" normalizeH="0" baseline="0" noProof="0">
                <a:ln>
                  <a:noFill/>
                </a:ln>
                <a:solidFill>
                  <a:srgbClr val="000000"/>
                </a:solidFill>
                <a:effectLst/>
                <a:uLnTx/>
                <a:uFillTx/>
                <a:latin typeface="Arial"/>
                <a:ea typeface="+mn-ea"/>
                <a:cs typeface="+mn-cs"/>
              </a:rPr>
              <a:t>≥ 2 HRCA (p &lt; 0,001).</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100" b="0" i="0" u="none" strike="noStrike" kern="1200" cap="none" spc="0" normalizeH="0" baseline="0" noProof="0">
                <a:ln>
                  <a:noFill/>
                </a:ln>
                <a:solidFill>
                  <a:srgbClr val="000000"/>
                </a:solidFill>
                <a:effectLst/>
                <a:uLnTx/>
                <a:uFillTx/>
                <a:latin typeface="Arial"/>
                <a:ea typeface="+mn-ea"/>
                <a:cs typeface="+mn-cs"/>
              </a:rPr>
              <a:t>Das 3-Jahres-OS für die gesamte Studienpopulation betrug 96 %, 91 % und 75 % für Patienten mit 0, 1 bzw. </a:t>
            </a:r>
            <a:br>
              <a:rPr kumimoji="0" lang="de-DE" sz="1100" b="0" i="0" u="none" strike="noStrike" kern="1200" cap="none" spc="0" normalizeH="0" baseline="0" noProof="0">
                <a:ln>
                  <a:noFill/>
                </a:ln>
                <a:solidFill>
                  <a:srgbClr val="000000"/>
                </a:solidFill>
                <a:effectLst/>
                <a:uLnTx/>
                <a:uFillTx/>
                <a:latin typeface="Arial"/>
                <a:ea typeface="+mn-ea"/>
                <a:cs typeface="+mn-cs"/>
              </a:rPr>
            </a:br>
            <a:r>
              <a:rPr kumimoji="0" lang="de-DE" sz="1100" b="0" i="0" u="none" strike="noStrike" kern="1200" cap="none" spc="0" normalizeH="0" baseline="0" noProof="0">
                <a:ln>
                  <a:noFill/>
                </a:ln>
                <a:solidFill>
                  <a:srgbClr val="000000"/>
                </a:solidFill>
                <a:effectLst/>
                <a:uLnTx/>
                <a:uFillTx/>
                <a:latin typeface="Arial"/>
                <a:ea typeface="+mn-ea"/>
                <a:cs typeface="+mn-cs"/>
              </a:rPr>
              <a:t>≥ 2 HRCA (p = 0,004).</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100" b="0" i="0" u="none" strike="noStrike" kern="1200" cap="none" spc="0" normalizeH="0" baseline="0" noProof="0">
                <a:ln>
                  <a:noFill/>
                </a:ln>
                <a:solidFill>
                  <a:srgbClr val="000000"/>
                </a:solidFill>
                <a:effectLst/>
                <a:uLnTx/>
                <a:uFillTx/>
                <a:latin typeface="Arial"/>
                <a:ea typeface="+mn-ea"/>
                <a:cs typeface="+mn-cs"/>
              </a:rPr>
              <a:t>Von 118 Patienten mit evaluierbarem MRD-Status erreichten 81 % MRD-Negativität (10</a:t>
            </a:r>
            <a:r>
              <a:rPr kumimoji="0" lang="de-DE" sz="1100" b="0" i="0" u="none" strike="noStrike" kern="1200" cap="none" spc="0" normalizeH="0" baseline="30000" noProof="0">
                <a:ln>
                  <a:noFill/>
                </a:ln>
                <a:solidFill>
                  <a:srgbClr val="000000"/>
                </a:solidFill>
                <a:effectLst/>
                <a:uLnTx/>
                <a:uFillTx/>
                <a:latin typeface="Arial"/>
                <a:ea typeface="+mn-ea"/>
                <a:cs typeface="+mn-cs"/>
              </a:rPr>
              <a:t>-5</a:t>
            </a:r>
            <a:r>
              <a:rPr kumimoji="0" lang="de-DE" sz="1100" b="0" i="0" u="none" strike="noStrike" kern="1200" cap="none" spc="0" normalizeH="0" baseline="0" noProof="0">
                <a:ln>
                  <a:noFill/>
                </a:ln>
                <a:solidFill>
                  <a:srgbClr val="000000"/>
                </a:solidFill>
                <a:effectLst/>
                <a:uLnTx/>
                <a:uFillTx/>
                <a:latin typeface="Arial"/>
                <a:ea typeface="+mn-ea"/>
                <a:cs typeface="+mn-cs"/>
              </a:rPr>
              <a:t>), 71 % MRD &lt; 10</a:t>
            </a:r>
            <a:r>
              <a:rPr kumimoji="0" lang="de-DE" sz="1100" b="0" i="0" u="none" strike="noStrike" kern="1200" cap="none" spc="0" normalizeH="0" baseline="30000" noProof="0">
                <a:ln>
                  <a:noFill/>
                </a:ln>
                <a:solidFill>
                  <a:srgbClr val="000000"/>
                </a:solidFill>
                <a:effectLst/>
                <a:uLnTx/>
                <a:uFillTx/>
                <a:latin typeface="Arial"/>
                <a:ea typeface="+mn-ea"/>
                <a:cs typeface="+mn-cs"/>
              </a:rPr>
              <a:t>-6</a:t>
            </a:r>
            <a:r>
              <a:rPr kumimoji="0" lang="de-DE" sz="1100" b="0" i="0" u="none" strike="noStrike" kern="1200" cap="none" spc="0" normalizeH="0" baseline="0" noProof="0">
                <a:ln>
                  <a:noFill/>
                </a:ln>
                <a:solidFill>
                  <a:srgbClr val="000000"/>
                </a:solidFill>
                <a:effectLst/>
                <a:uLnTx/>
                <a:uFillTx/>
                <a:latin typeface="Arial"/>
                <a:ea typeface="+mn-ea"/>
                <a:cs typeface="+mn-cs"/>
              </a:rPr>
              <a:t>.</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100" b="0" i="0" u="none" strike="noStrike" kern="1200" cap="none" spc="0" normalizeH="0" baseline="0" noProof="0">
                <a:ln>
                  <a:noFill/>
                </a:ln>
                <a:solidFill>
                  <a:srgbClr val="000000"/>
                </a:solidFill>
                <a:effectLst/>
                <a:uLnTx/>
                <a:uFillTx/>
                <a:latin typeface="Arial"/>
                <a:ea typeface="+mn-ea"/>
                <a:cs typeface="+mn-cs"/>
              </a:rPr>
              <a:t>8 % der 118 Patienten brachen die Therapie vorzeitig aufgrund von Tod, Progression oder Rücknahme der Einverständniserklärung ab.</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100" b="0" i="0" u="none" strike="noStrike" kern="1200" cap="none" spc="0" normalizeH="0" baseline="0" noProof="0">
                <a:ln>
                  <a:noFill/>
                </a:ln>
                <a:solidFill>
                  <a:srgbClr val="000000"/>
                </a:solidFill>
                <a:effectLst/>
                <a:uLnTx/>
                <a:uFillTx/>
                <a:latin typeface="Arial"/>
                <a:ea typeface="+mn-ea"/>
                <a:cs typeface="+mn-cs"/>
              </a:rPr>
              <a:t>20 % der 118 Patienten schlossen die Therapie ab und erhielten im Anschluss eine Erhaltungstherapie mit Lenalidomid.</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100" b="0" i="0" u="none" strike="noStrike" kern="1200" cap="none" spc="0" normalizeH="0" baseline="0" noProof="0">
                <a:ln>
                  <a:noFill/>
                </a:ln>
                <a:solidFill>
                  <a:srgbClr val="000000"/>
                </a:solidFill>
                <a:effectLst/>
                <a:uLnTx/>
                <a:uFillTx/>
                <a:latin typeface="Arial"/>
                <a:ea typeface="+mn-ea"/>
                <a:cs typeface="+mn-cs"/>
              </a:rPr>
              <a:t>71 % (84) der 118 Patienten erreichten bei 2 aufeinanderfolgenden Messungen MRD-Negativität und damit MRD-SURE-Status (Odds: 66 %, 82 % und 63 % für Patienten mit 0, 1 bzw. ≥ 2 HRCA). </a:t>
            </a:r>
          </a:p>
        </p:txBody>
      </p:sp>
      <p:pic>
        <p:nvPicPr>
          <p:cNvPr id="7" name="Grafik 6">
            <a:extLst>
              <a:ext uri="{FF2B5EF4-FFF2-40B4-BE49-F238E27FC236}">
                <a16:creationId xmlns:a16="http://schemas.microsoft.com/office/drawing/2014/main" id="{A85FAE53-509C-4C1F-BCF2-16FE4DAA6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544" y="1226435"/>
            <a:ext cx="4994076" cy="3240000"/>
          </a:xfrm>
          <a:prstGeom prst="rect">
            <a:avLst/>
          </a:prstGeom>
        </p:spPr>
      </p:pic>
    </p:spTree>
    <p:extLst>
      <p:ext uri="{BB962C8B-B14F-4D97-AF65-F5344CB8AC3E}">
        <p14:creationId xmlns:p14="http://schemas.microsoft.com/office/powerpoint/2010/main" val="1283088570"/>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CAD5C17C-D103-4132-AAD7-DE6C158CB0A7}"/>
              </a:ext>
            </a:extLst>
          </p:cNvPr>
          <p:cNvSpPr txBox="1"/>
          <p:nvPr/>
        </p:nvSpPr>
        <p:spPr>
          <a:xfrm>
            <a:off x="470797" y="1105200"/>
            <a:ext cx="396492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srgbClr val="000000"/>
                </a:solidFill>
                <a:effectLst/>
                <a:uLnTx/>
                <a:uFillTx/>
                <a:latin typeface="Arial"/>
                <a:ea typeface="+mn-ea"/>
                <a:cs typeface="+mn-cs"/>
              </a:rPr>
              <a:t>Progressionsfreies Überleben – MRD-SURE-Patienten (n = 84)</a:t>
            </a:r>
          </a:p>
        </p:txBody>
      </p:sp>
      <p:sp>
        <p:nvSpPr>
          <p:cNvPr id="13" name="Titel 1">
            <a:extLst>
              <a:ext uri="{FF2B5EF4-FFF2-40B4-BE49-F238E27FC236}">
                <a16:creationId xmlns:a16="http://schemas.microsoft.com/office/drawing/2014/main" id="{B00E57BB-EB2F-435A-8AD0-51372C6F6F76}"/>
              </a:ext>
            </a:extLst>
          </p:cNvPr>
          <p:cNvSpPr txBox="1">
            <a:spLocks/>
          </p:cNvSpPr>
          <p:nvPr/>
        </p:nvSpPr>
        <p:spPr bwMode="gray">
          <a:xfrm>
            <a:off x="397869" y="402801"/>
            <a:ext cx="8535775" cy="460195"/>
          </a:xfrm>
          <a:prstGeom prst="rect">
            <a:avLst/>
          </a:prstGeom>
          <a:noFill/>
          <a:ln w="9525" algn="ctr">
            <a:noFill/>
            <a:miter lim="800000"/>
            <a:headEnd/>
            <a:tailEnd/>
          </a:ln>
          <a:effectLst/>
        </p:spPr>
        <p:txBody>
          <a:bodyPr vert="horz" wrap="square" lIns="0" tIns="0" rIns="0" bIns="45720" numCol="1" anchor="b" anchorCtr="0" compatLnSpc="1">
            <a:prstTxWarp prst="textNoShape">
              <a:avLst/>
            </a:prstTxWarp>
          </a:bodyPr>
          <a:lstStyle>
            <a:lvl1pPr algn="l" rtl="0" eaLnBrk="1" fontAlgn="base" hangingPunct="1">
              <a:lnSpc>
                <a:spcPct val="90000"/>
              </a:lnSpc>
              <a:spcBef>
                <a:spcPct val="0"/>
              </a:spcBef>
              <a:spcAft>
                <a:spcPct val="0"/>
              </a:spcAft>
              <a:defRPr sz="2400" b="1">
                <a:solidFill>
                  <a:schemeClr val="tx1"/>
                </a:solidFill>
                <a:latin typeface="+mj-lt"/>
                <a:ea typeface="+mj-ea"/>
                <a:cs typeface="+mj-cs"/>
              </a:defRPr>
            </a:lvl1pPr>
            <a:lvl2pPr algn="l" rtl="0" eaLnBrk="1" fontAlgn="base" hangingPunct="1">
              <a:lnSpc>
                <a:spcPct val="90000"/>
              </a:lnSpc>
              <a:spcBef>
                <a:spcPct val="0"/>
              </a:spcBef>
              <a:spcAft>
                <a:spcPct val="0"/>
              </a:spcAft>
              <a:defRPr sz="2400" b="1">
                <a:solidFill>
                  <a:schemeClr val="tx1"/>
                </a:solidFill>
                <a:latin typeface="Arial" charset="0"/>
              </a:defRPr>
            </a:lvl2pPr>
            <a:lvl3pPr algn="l" rtl="0" eaLnBrk="1" fontAlgn="base" hangingPunct="1">
              <a:lnSpc>
                <a:spcPct val="90000"/>
              </a:lnSpc>
              <a:spcBef>
                <a:spcPct val="0"/>
              </a:spcBef>
              <a:spcAft>
                <a:spcPct val="0"/>
              </a:spcAft>
              <a:defRPr sz="2400" b="1">
                <a:solidFill>
                  <a:schemeClr val="tx1"/>
                </a:solidFill>
                <a:latin typeface="Arial" charset="0"/>
              </a:defRPr>
            </a:lvl3pPr>
            <a:lvl4pPr algn="l" rtl="0" eaLnBrk="1" fontAlgn="base" hangingPunct="1">
              <a:lnSpc>
                <a:spcPct val="90000"/>
              </a:lnSpc>
              <a:spcBef>
                <a:spcPct val="0"/>
              </a:spcBef>
              <a:spcAft>
                <a:spcPct val="0"/>
              </a:spcAft>
              <a:defRPr sz="2400" b="1">
                <a:solidFill>
                  <a:schemeClr val="tx1"/>
                </a:solidFill>
                <a:latin typeface="Arial" charset="0"/>
              </a:defRPr>
            </a:lvl4pPr>
            <a:lvl5pPr algn="l" rtl="0" eaLnBrk="1" fontAlgn="base" hangingPunct="1">
              <a:lnSpc>
                <a:spcPct val="90000"/>
              </a:lnSpc>
              <a:spcBef>
                <a:spcPct val="0"/>
              </a:spcBef>
              <a:spcAft>
                <a:spcPct val="0"/>
              </a:spcAft>
              <a:defRPr sz="2400" b="1">
                <a:solidFill>
                  <a:schemeClr val="tx1"/>
                </a:solidFill>
                <a:latin typeface="Arial" charset="0"/>
              </a:defRPr>
            </a:lvl5pPr>
            <a:lvl6pPr marL="342891" algn="l" rtl="0" eaLnBrk="1" fontAlgn="base" hangingPunct="1">
              <a:lnSpc>
                <a:spcPct val="90000"/>
              </a:lnSpc>
              <a:spcBef>
                <a:spcPct val="0"/>
              </a:spcBef>
              <a:spcAft>
                <a:spcPct val="0"/>
              </a:spcAft>
              <a:defRPr sz="2400" b="1">
                <a:solidFill>
                  <a:schemeClr val="tx1"/>
                </a:solidFill>
                <a:latin typeface="Arial" charset="0"/>
              </a:defRPr>
            </a:lvl6pPr>
            <a:lvl7pPr marL="685783" algn="l" rtl="0" eaLnBrk="1" fontAlgn="base" hangingPunct="1">
              <a:lnSpc>
                <a:spcPct val="90000"/>
              </a:lnSpc>
              <a:spcBef>
                <a:spcPct val="0"/>
              </a:spcBef>
              <a:spcAft>
                <a:spcPct val="0"/>
              </a:spcAft>
              <a:defRPr sz="2400" b="1">
                <a:solidFill>
                  <a:schemeClr val="tx1"/>
                </a:solidFill>
                <a:latin typeface="Arial" charset="0"/>
              </a:defRPr>
            </a:lvl7pPr>
            <a:lvl8pPr marL="1028674" algn="l" rtl="0" eaLnBrk="1" fontAlgn="base" hangingPunct="1">
              <a:lnSpc>
                <a:spcPct val="90000"/>
              </a:lnSpc>
              <a:spcBef>
                <a:spcPct val="0"/>
              </a:spcBef>
              <a:spcAft>
                <a:spcPct val="0"/>
              </a:spcAft>
              <a:defRPr sz="2400" b="1">
                <a:solidFill>
                  <a:schemeClr val="tx1"/>
                </a:solidFill>
                <a:latin typeface="Arial" charset="0"/>
              </a:defRPr>
            </a:lvl8pPr>
            <a:lvl9pPr marL="1371566" algn="l" rtl="0" eaLnBrk="1" fontAlgn="base" hangingPunct="1">
              <a:lnSpc>
                <a:spcPct val="90000"/>
              </a:lnSpc>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br>
              <a:rPr kumimoji="0" lang="de-DE" sz="2000" b="1" i="0" u="none" strike="noStrike" kern="0" cap="none" spc="0" normalizeH="0" baseline="0" noProof="0">
                <a:ln>
                  <a:noFill/>
                </a:ln>
                <a:solidFill>
                  <a:srgbClr val="000000"/>
                </a:solidFill>
                <a:effectLst/>
                <a:uLnTx/>
                <a:uFillTx/>
                <a:latin typeface="Arial"/>
                <a:ea typeface="+mj-ea"/>
                <a:cs typeface="+mj-cs"/>
              </a:rPr>
            </a:br>
            <a:r>
              <a:rPr kumimoji="0" lang="de-DE" sz="2400" b="1" i="0" u="none" strike="noStrike" kern="1200" cap="none" spc="0" normalizeH="0" baseline="0" noProof="0">
                <a:ln>
                  <a:noFill/>
                </a:ln>
                <a:solidFill>
                  <a:srgbClr val="000000"/>
                </a:solidFill>
                <a:effectLst/>
                <a:uLnTx/>
                <a:uFillTx/>
                <a:latin typeface="Arial"/>
                <a:ea typeface="+mj-ea"/>
                <a:cs typeface="+mj-cs"/>
              </a:rPr>
              <a:t>MASTER – verlängertes Follow-up</a:t>
            </a:r>
            <a:br>
              <a:rPr kumimoji="0" lang="de-DE" sz="4800" b="1" i="0" u="none" strike="noStrike" kern="1200" cap="none" spc="0" normalizeH="0" baseline="0" noProof="0">
                <a:ln>
                  <a:noFill/>
                </a:ln>
                <a:solidFill>
                  <a:srgbClr val="716F73"/>
                </a:solidFill>
                <a:effectLst/>
                <a:uLnTx/>
                <a:uFillTx/>
                <a:latin typeface="Arial"/>
                <a:ea typeface="+mj-ea"/>
                <a:cs typeface="+mj-cs"/>
              </a:rPr>
            </a:br>
            <a:r>
              <a:rPr kumimoji="0" lang="de-DE" sz="1400" b="1" i="0" u="none" strike="noStrike" kern="0" cap="none" spc="0" normalizeH="0" baseline="0" noProof="0">
                <a:ln>
                  <a:noFill/>
                </a:ln>
                <a:solidFill>
                  <a:srgbClr val="000000"/>
                </a:solidFill>
                <a:effectLst/>
                <a:uLnTx/>
                <a:uFillTx/>
                <a:latin typeface="Arial"/>
                <a:ea typeface="+mj-ea"/>
                <a:cs typeface="+mj-cs"/>
              </a:rPr>
              <a:t>DKRd, ASZT und MRD-adaptierte Konsolidierung: Ergebnisse der MRD-SURE-Kohorte</a:t>
            </a:r>
          </a:p>
        </p:txBody>
      </p:sp>
      <p:sp>
        <p:nvSpPr>
          <p:cNvPr id="19" name="Rechteck 18">
            <a:extLst>
              <a:ext uri="{FF2B5EF4-FFF2-40B4-BE49-F238E27FC236}">
                <a16:creationId xmlns:a16="http://schemas.microsoft.com/office/drawing/2014/main" id="{190FDAEB-B958-46F0-B056-4E29091423E1}"/>
              </a:ext>
            </a:extLst>
          </p:cNvPr>
          <p:cNvSpPr/>
          <p:nvPr/>
        </p:nvSpPr>
        <p:spPr>
          <a:xfrm>
            <a:off x="399600" y="4675304"/>
            <a:ext cx="82440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a:ln>
                  <a:noFill/>
                </a:ln>
                <a:solidFill>
                  <a:srgbClr val="000000"/>
                </a:solidFill>
                <a:effectLst/>
                <a:uLnTx/>
                <a:uFillTx/>
                <a:latin typeface="Arial"/>
                <a:ea typeface="+mn-ea"/>
                <a:cs typeface="+mn-cs"/>
              </a:rPr>
              <a:t>ASZT: autologe Stammzelltransplantation; DKRd: Daratumumab, Carfilzomib, Lenalidomid und Dexamethason; HRCA: zytogenetische Anomalien mit hohem Risiko; MM: multiples Myelom; MRD: minimale Resterkrankung; MRD-SURE: MRD-Überwachung (Surveillance); OS: Gesamtüberleben; PFS: progressionsfreies Überleben.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6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600" b="0" i="0" u="none" strike="noStrike" kern="1200" cap="none" spc="0" normalizeH="0" baseline="0" noProof="0" err="1">
                <a:ln>
                  <a:noFill/>
                </a:ln>
                <a:solidFill>
                  <a:srgbClr val="000000"/>
                </a:solidFill>
                <a:effectLst/>
                <a:uLnTx/>
                <a:uFillTx/>
                <a:latin typeface="Arial"/>
                <a:ea typeface="+mn-ea"/>
                <a:cs typeface="+mn-cs"/>
              </a:rPr>
              <a:t>Megala</a:t>
            </a:r>
            <a:r>
              <a:rPr kumimoji="0" lang="en-NZ" sz="600" b="0" i="0" u="none" strike="noStrike" kern="1200" cap="none" spc="0" normalizeH="0" baseline="0" noProof="0">
                <a:ln>
                  <a:noFill/>
                </a:ln>
                <a:solidFill>
                  <a:srgbClr val="000000"/>
                </a:solidFill>
                <a:effectLst/>
                <a:uLnTx/>
                <a:uFillTx/>
                <a:latin typeface="Arial"/>
                <a:ea typeface="+mn-ea"/>
                <a:cs typeface="+mn-cs"/>
              </a:rPr>
              <a:t> Costa LJ et al, ASH 2022, Abstract 3237, </a:t>
            </a:r>
            <a:r>
              <a:rPr kumimoji="0" lang="en-NZ" sz="600" b="0" i="0" u="none" strike="noStrike" kern="1200" cap="none" spc="0" normalizeH="0" baseline="0" noProof="0">
                <a:ln>
                  <a:noFill/>
                </a:ln>
                <a:solidFill>
                  <a:srgbClr val="000000"/>
                </a:solidFill>
                <a:effectLst/>
                <a:uLnTx/>
                <a:uFillTx/>
                <a:latin typeface="Arial"/>
                <a:ea typeface="+mn-ea"/>
                <a:cs typeface="+mn-cs"/>
                <a:hlinkClick r:id="rId3"/>
              </a:rPr>
              <a:t>https://ash.confex.com/ash/2022/webprogram/Paper156730.html</a:t>
            </a:r>
            <a:r>
              <a:rPr kumimoji="0" lang="en-NZ" sz="600" b="0" i="0" u="none" strike="noStrike" kern="1200" cap="none" spc="0" normalizeH="0" baseline="0" noProof="0">
                <a:ln>
                  <a:noFill/>
                </a:ln>
                <a:solidFill>
                  <a:srgbClr val="000000"/>
                </a:solidFill>
                <a:effectLst/>
                <a:uLnTx/>
                <a:uFillTx/>
                <a:latin typeface="Arial"/>
                <a:ea typeface="+mn-ea"/>
                <a:cs typeface="+mn-cs"/>
              </a:rPr>
              <a:t> </a:t>
            </a:r>
          </a:p>
        </p:txBody>
      </p:sp>
      <p:sp>
        <p:nvSpPr>
          <p:cNvPr id="18" name="Textfeld 17">
            <a:extLst>
              <a:ext uri="{FF2B5EF4-FFF2-40B4-BE49-F238E27FC236}">
                <a16:creationId xmlns:a16="http://schemas.microsoft.com/office/drawing/2014/main" id="{4EF3C5B2-DF6E-4512-90EB-FC892FDF7FF3}"/>
              </a:ext>
            </a:extLst>
          </p:cNvPr>
          <p:cNvSpPr txBox="1"/>
          <p:nvPr/>
        </p:nvSpPr>
        <p:spPr>
          <a:xfrm>
            <a:off x="4708282" y="1123801"/>
            <a:ext cx="3989153" cy="3462486"/>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Das 2-Jahres-PFS ab Beendigung der Therapie betrug 91 %, 89 % und 54 % für Patienten mit 0, 1 bzw. ≥ 2 HRCA (p = 0,008).</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Das 2-Jahres-OS ab Beendigung der Therapie betrug 100 %, 92 % und 100 % für Patienten mit 0, 1 bzw. </a:t>
            </a:r>
            <a:br>
              <a:rPr kumimoji="0" lang="de-DE" sz="1200" b="0" i="0" u="none" strike="noStrike" kern="1200" cap="none" spc="0" normalizeH="0" baseline="0" noProof="0">
                <a:ln>
                  <a:noFill/>
                </a:ln>
                <a:solidFill>
                  <a:srgbClr val="000000"/>
                </a:solidFill>
                <a:effectLst/>
                <a:uLnTx/>
                <a:uFillTx/>
                <a:latin typeface="Arial"/>
                <a:ea typeface="+mn-ea"/>
                <a:cs typeface="+mn-cs"/>
              </a:rPr>
            </a:br>
            <a:r>
              <a:rPr kumimoji="0" lang="de-DE" sz="1200" b="0" i="0" u="none" strike="noStrike" kern="1200" cap="none" spc="0" normalizeH="0" baseline="0" noProof="0">
                <a:ln>
                  <a:noFill/>
                </a:ln>
                <a:solidFill>
                  <a:srgbClr val="000000"/>
                </a:solidFill>
                <a:effectLst/>
                <a:uLnTx/>
                <a:uFillTx/>
                <a:latin typeface="Arial"/>
                <a:ea typeface="+mn-ea"/>
                <a:cs typeface="+mn-cs"/>
              </a:rPr>
              <a:t>≥ 2 HRCA (p = 0,51).</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Von den 84 Patienten, die MRD-SURE erreichten, waren nach einem medianen Follow-up von </a:t>
            </a:r>
            <a:br>
              <a:rPr kumimoji="0" lang="de-DE" sz="1200" b="0" i="0" u="none" strike="noStrike" kern="1200" cap="none" spc="0" normalizeH="0" baseline="0" noProof="0">
                <a:ln>
                  <a:noFill/>
                </a:ln>
                <a:solidFill>
                  <a:srgbClr val="000000"/>
                </a:solidFill>
                <a:effectLst/>
                <a:uLnTx/>
                <a:uFillTx/>
                <a:latin typeface="Arial"/>
                <a:ea typeface="+mn-ea"/>
                <a:cs typeface="+mn-cs"/>
              </a:rPr>
            </a:br>
            <a:r>
              <a:rPr kumimoji="0" lang="de-DE" sz="1200" b="0" i="0" u="none" strike="noStrike" kern="1200" cap="none" spc="0" normalizeH="0" baseline="0" noProof="0">
                <a:ln>
                  <a:noFill/>
                </a:ln>
                <a:solidFill>
                  <a:srgbClr val="000000"/>
                </a:solidFill>
                <a:effectLst/>
                <a:uLnTx/>
                <a:uFillTx/>
                <a:latin typeface="Arial"/>
                <a:ea typeface="+mn-ea"/>
                <a:cs typeface="+mn-cs"/>
              </a:rPr>
              <a:t>24,8 Monaten:</a:t>
            </a:r>
          </a:p>
          <a:p>
            <a:pPr marL="628650" marR="0" lvl="1" indent="-171450" algn="l" defTabSz="914400" rtl="0" eaLnBrk="1" fontAlgn="auto" latinLnBrk="0" hangingPunct="1">
              <a:lnSpc>
                <a:spcPct val="100000"/>
              </a:lnSpc>
              <a:spcBef>
                <a:spcPts val="300"/>
              </a:spcBef>
              <a:spcAft>
                <a:spcPts val="0"/>
              </a:spcAft>
              <a:buClrTx/>
              <a:buSzTx/>
              <a:buFont typeface="Courier New" panose="02070309020205020404" pitchFamily="49" charset="0"/>
              <a:buChar char="o"/>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66 (79 %) weiterhin behandlungsfrei (davon </a:t>
            </a:r>
            <a:br>
              <a:rPr kumimoji="0" lang="de-DE" sz="1200" b="0" i="0" u="none" strike="noStrike" kern="1200" cap="none" spc="0" normalizeH="0" baseline="0" noProof="0">
                <a:ln>
                  <a:noFill/>
                </a:ln>
                <a:solidFill>
                  <a:srgbClr val="000000"/>
                </a:solidFill>
                <a:effectLst/>
                <a:uLnTx/>
                <a:uFillTx/>
                <a:latin typeface="Arial"/>
                <a:ea typeface="+mn-ea"/>
                <a:cs typeface="+mn-cs"/>
              </a:rPr>
            </a:br>
            <a:r>
              <a:rPr kumimoji="0" lang="de-DE" sz="1200" b="0" i="0" u="none" strike="noStrike" kern="1200" cap="none" spc="0" normalizeH="0" baseline="0" noProof="0">
                <a:ln>
                  <a:noFill/>
                </a:ln>
                <a:solidFill>
                  <a:srgbClr val="000000"/>
                </a:solidFill>
                <a:effectLst/>
                <a:uLnTx/>
                <a:uFillTx/>
                <a:latin typeface="Arial"/>
                <a:ea typeface="+mn-ea"/>
                <a:cs typeface="+mn-cs"/>
              </a:rPr>
              <a:t>88 %, 83 % und 47 % mit 0, 1 bzw. ≥ 2 HRCA)</a:t>
            </a:r>
          </a:p>
          <a:p>
            <a:pPr marL="628650" marR="0" lvl="1" indent="-171450" algn="l" defTabSz="914400" rtl="0" eaLnBrk="1" fontAlgn="auto" latinLnBrk="0" hangingPunct="1">
              <a:lnSpc>
                <a:spcPct val="100000"/>
              </a:lnSpc>
              <a:spcBef>
                <a:spcPts val="300"/>
              </a:spcBef>
              <a:spcAft>
                <a:spcPts val="0"/>
              </a:spcAft>
              <a:buClrTx/>
              <a:buSzTx/>
              <a:buFont typeface="Courier New" panose="02070309020205020404" pitchFamily="49" charset="0"/>
              <a:buChar char="o"/>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7 (8 %) Patienten begannen MRD-bedingt eine Lenalidomid-basierte Therapie</a:t>
            </a:r>
          </a:p>
          <a:p>
            <a:pPr marL="628650" marR="0" lvl="1" indent="-171450" algn="l" defTabSz="914400" rtl="0" eaLnBrk="1" fontAlgn="auto" latinLnBrk="0" hangingPunct="1">
              <a:lnSpc>
                <a:spcPct val="100000"/>
              </a:lnSpc>
              <a:spcBef>
                <a:spcPts val="300"/>
              </a:spcBef>
              <a:spcAft>
                <a:spcPts val="0"/>
              </a:spcAft>
              <a:buClrTx/>
              <a:buSzTx/>
              <a:buFont typeface="Courier New" panose="02070309020205020404" pitchFamily="49" charset="0"/>
              <a:buChar char="o"/>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11 (13 %) aufgrund von Krankheitsprogression.</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4 MRD-SURE-Patienten verstarben, 2 MM-bedingt nach 21 bzw. 24 Monaten nach Progress, 2 aus MM-unabhängigen Gründen.</a:t>
            </a:r>
          </a:p>
        </p:txBody>
      </p:sp>
      <p:pic>
        <p:nvPicPr>
          <p:cNvPr id="7" name="Grafik 6">
            <a:extLst>
              <a:ext uri="{FF2B5EF4-FFF2-40B4-BE49-F238E27FC236}">
                <a16:creationId xmlns:a16="http://schemas.microsoft.com/office/drawing/2014/main" id="{249B9735-2E80-49A2-B337-3A3FAD34A3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856" y="1241882"/>
            <a:ext cx="5090279" cy="3302413"/>
          </a:xfrm>
          <a:prstGeom prst="rect">
            <a:avLst/>
          </a:prstGeom>
        </p:spPr>
      </p:pic>
    </p:spTree>
    <p:extLst>
      <p:ext uri="{BB962C8B-B14F-4D97-AF65-F5344CB8AC3E}">
        <p14:creationId xmlns:p14="http://schemas.microsoft.com/office/powerpoint/2010/main" val="3254841891"/>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3">
            <a:extLst>
              <a:ext uri="{FF2B5EF4-FFF2-40B4-BE49-F238E27FC236}">
                <a16:creationId xmlns:a16="http://schemas.microsoft.com/office/drawing/2014/main" id="{019353E5-4653-4E4A-A806-EBB9FF9F6AB0}"/>
              </a:ext>
            </a:extLst>
          </p:cNvPr>
          <p:cNvSpPr>
            <a:spLocks noGrp="1"/>
          </p:cNvSpPr>
          <p:nvPr>
            <p:ph type="title" idx="4294967295"/>
          </p:nvPr>
        </p:nvSpPr>
        <p:spPr>
          <a:xfrm>
            <a:off x="347917" y="243900"/>
            <a:ext cx="8434387" cy="460375"/>
          </a:xfrm>
        </p:spPr>
        <p:txBody>
          <a:bodyPr>
            <a:normAutofit/>
          </a:bodyPr>
          <a:lstStyle/>
          <a:p>
            <a:pPr lvl="0"/>
            <a:r>
              <a:rPr lang="de-DE" sz="1800" b="1" kern="0">
                <a:solidFill>
                  <a:srgbClr val="0063C3"/>
                </a:solidFill>
                <a:latin typeface="Arial"/>
              </a:rPr>
              <a:t>INHALTSVERZEICHNIS</a:t>
            </a:r>
          </a:p>
        </p:txBody>
      </p:sp>
      <p:sp>
        <p:nvSpPr>
          <p:cNvPr id="9" name="Rectangle 8">
            <a:hlinkClick r:id="rId3" action="ppaction://hlinksldjump"/>
            <a:extLst>
              <a:ext uri="{FF2B5EF4-FFF2-40B4-BE49-F238E27FC236}">
                <a16:creationId xmlns:a16="http://schemas.microsoft.com/office/drawing/2014/main" id="{AFDE84CF-46EE-4E82-80F9-A629B994F8C8}"/>
              </a:ext>
            </a:extLst>
          </p:cNvPr>
          <p:cNvSpPr/>
          <p:nvPr/>
        </p:nvSpPr>
        <p:spPr bwMode="auto">
          <a:xfrm>
            <a:off x="347916" y="1643123"/>
            <a:ext cx="1440000" cy="240000"/>
          </a:xfrm>
          <a:prstGeom prst="rect">
            <a:avLst/>
          </a:prstGeom>
          <a:solidFill>
            <a:srgbClr val="002060"/>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de-AT" sz="1333" b="1" i="0" u="none" strike="noStrike" kern="1200" cap="none" spc="0" normalizeH="0" baseline="0" noProof="0" err="1">
                <a:ln>
                  <a:noFill/>
                </a:ln>
                <a:solidFill>
                  <a:srgbClr val="FFFFFF"/>
                </a:solidFill>
                <a:effectLst/>
                <a:uLnTx/>
                <a:uFillTx/>
                <a:latin typeface="Arial" charset="0"/>
                <a:ea typeface="+mn-ea"/>
                <a:cs typeface="+mn-cs"/>
              </a:rPr>
              <a:t>Carfilzomib</a:t>
            </a:r>
            <a:endParaRPr kumimoji="0" lang="de-DE" sz="1333" b="1" i="0" u="none" strike="noStrike" kern="1200" cap="none" spc="0" normalizeH="0" baseline="0" noProof="0">
              <a:ln>
                <a:noFill/>
              </a:ln>
              <a:solidFill>
                <a:srgbClr val="FFFFFF"/>
              </a:solidFill>
              <a:effectLst/>
              <a:uLnTx/>
              <a:uFillTx/>
              <a:latin typeface="Arial" charset="0"/>
              <a:ea typeface="+mn-ea"/>
              <a:cs typeface="+mn-cs"/>
            </a:endParaRPr>
          </a:p>
        </p:txBody>
      </p:sp>
      <p:sp>
        <p:nvSpPr>
          <p:cNvPr id="26" name="Rectangle 2">
            <a:extLst>
              <a:ext uri="{FF2B5EF4-FFF2-40B4-BE49-F238E27FC236}">
                <a16:creationId xmlns:a16="http://schemas.microsoft.com/office/drawing/2014/main" id="{51C64756-7C60-48E4-BC0D-E260E4EDB8A5}"/>
              </a:ext>
            </a:extLst>
          </p:cNvPr>
          <p:cNvSpPr/>
          <p:nvPr/>
        </p:nvSpPr>
        <p:spPr bwMode="auto">
          <a:xfrm>
            <a:off x="1917490" y="1864450"/>
            <a:ext cx="6912000" cy="430887"/>
          </a:xfrm>
          <a:prstGeom prst="rect">
            <a:avLst/>
          </a:prstGeom>
          <a:solidFill>
            <a:schemeClr val="bg1">
              <a:lumMod val="95000"/>
            </a:schemeClr>
          </a:solidFill>
          <a:ln w="9525" cap="flat" cmpd="sng" algn="ctr">
            <a:solidFill>
              <a:schemeClr val="bg1">
                <a:lumMod val="85000"/>
              </a:schemeClr>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000" b="0" i="0" u="none" strike="noStrike" kern="1200" cap="none" spc="0" normalizeH="0" baseline="0" noProof="0" dirty="0">
                <a:ln>
                  <a:noFill/>
                </a:ln>
                <a:solidFill>
                  <a:srgbClr val="0063C3"/>
                </a:solidFill>
                <a:effectLst/>
                <a:uLnTx/>
                <a:uFillTx/>
                <a:latin typeface="Arial"/>
                <a:ea typeface="+mn-ea"/>
                <a:cs typeface="+mn-cs"/>
                <a:hlinkClick r:id="rId4" action="ppaction://hlinksldjump"/>
              </a:rPr>
              <a:t>Abstract #3176:</a:t>
            </a:r>
            <a:r>
              <a:rPr kumimoji="0" lang="de-AT" sz="1000" b="0" i="0" u="none" strike="noStrike" kern="1200" cap="none" spc="0" normalizeH="0" baseline="0" noProof="0" dirty="0">
                <a:ln>
                  <a:noFill/>
                </a:ln>
                <a:solidFill>
                  <a:srgbClr val="0063C3"/>
                </a:solidFill>
                <a:effectLst/>
                <a:uLnTx/>
                <a:uFillTx/>
                <a:latin typeface="Arial"/>
                <a:ea typeface="+mn-ea"/>
                <a:cs typeface="+mn-cs"/>
              </a:rPr>
              <a:t> IsaKd: </a:t>
            </a:r>
            <a:r>
              <a:rPr kumimoji="0" lang="de-AT" sz="1000" b="0" i="0" u="none" strike="noStrike" kern="1200" cap="none" spc="0" normalizeH="0" baseline="0" noProof="0" dirty="0">
                <a:ln>
                  <a:noFill/>
                </a:ln>
                <a:solidFill>
                  <a:srgbClr val="0063C3"/>
                </a:solidFill>
                <a:effectLst/>
                <a:uLnTx/>
                <a:uFillTx/>
                <a:latin typeface="Arial"/>
                <a:ea typeface="+mn-ea"/>
                <a:cs typeface="+mn-cs"/>
                <a:sym typeface="Symbol" panose="05050102010706020507" pitchFamily="18" charset="2"/>
              </a:rPr>
              <a:t>Subgruppenanalyse nach Anzahl der Vortherapien </a:t>
            </a:r>
            <a:r>
              <a:rPr kumimoji="0" lang="de-AT" sz="1000" b="0" i="0" u="none" strike="noStrike" kern="1200" cap="none" spc="0" normalizeH="0" baseline="0" noProof="0" dirty="0">
                <a:ln>
                  <a:noFill/>
                </a:ln>
                <a:solidFill>
                  <a:srgbClr val="0063C3"/>
                </a:solidFill>
                <a:effectLst/>
                <a:uLnTx/>
                <a:uFillTx/>
                <a:latin typeface="Arial"/>
                <a:ea typeface="+mn-ea"/>
                <a:cs typeface="+mn-cs"/>
              </a:rPr>
              <a:t>(</a:t>
            </a:r>
            <a:r>
              <a:rPr kumimoji="0" lang="de-AT" sz="1000" b="1" i="0" u="none" strike="noStrike" kern="1200" cap="none" spc="0" normalizeH="0" baseline="0" noProof="0" dirty="0">
                <a:ln>
                  <a:noFill/>
                </a:ln>
                <a:solidFill>
                  <a:srgbClr val="0063C3"/>
                </a:solidFill>
                <a:effectLst/>
                <a:uLnTx/>
                <a:uFillTx/>
                <a:latin typeface="Arial"/>
                <a:ea typeface="+mn-ea"/>
                <a:cs typeface="+mn-cs"/>
              </a:rPr>
              <a:t>IKEMA</a:t>
            </a:r>
            <a:r>
              <a:rPr kumimoji="0" lang="de-AT" sz="1000" b="0" i="0" u="none" strike="noStrike" kern="1200" cap="none" spc="0" normalizeH="0" baseline="0" noProof="0" dirty="0">
                <a:ln>
                  <a:noFill/>
                </a:ln>
                <a:solidFill>
                  <a:srgbClr val="0063C3"/>
                </a:solidFill>
                <a:effectLst/>
                <a:uLnTx/>
                <a:uFillTx/>
                <a:latin typeface="Arial"/>
                <a:ea typeface="+mn-ea"/>
                <a:cs typeface="+mn-cs"/>
              </a:rPr>
              <a:t>) (Capra et 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000" b="0" i="0" u="none" strike="noStrike" kern="1200" cap="none" spc="0" normalizeH="0" baseline="0" noProof="0" dirty="0">
                <a:ln>
                  <a:noFill/>
                </a:ln>
                <a:solidFill>
                  <a:srgbClr val="0063C3"/>
                </a:solidFill>
                <a:effectLst/>
                <a:uLnTx/>
                <a:uFillTx/>
                <a:latin typeface="Arial"/>
                <a:ea typeface="+mn-ea"/>
                <a:cs typeface="+mn-cs"/>
                <a:hlinkClick r:id="rId5" action="ppaction://hlinksldjump"/>
              </a:rPr>
              <a:t>Abstract #753:</a:t>
            </a:r>
            <a:r>
              <a:rPr kumimoji="0" lang="de-AT" sz="1000" b="0" i="0" u="none" strike="noStrike" kern="1200" cap="none" spc="0" normalizeH="0" baseline="0" noProof="0" dirty="0">
                <a:ln>
                  <a:noFill/>
                </a:ln>
                <a:solidFill>
                  <a:srgbClr val="0063C3"/>
                </a:solidFill>
                <a:effectLst/>
                <a:uLnTx/>
                <a:uFillTx/>
                <a:latin typeface="Arial"/>
                <a:ea typeface="+mn-ea"/>
                <a:cs typeface="+mn-cs"/>
              </a:rPr>
              <a:t> 	IsaKd: </a:t>
            </a:r>
            <a:r>
              <a:rPr kumimoji="0" lang="de-AT" sz="1000" b="0" i="0" u="none" strike="noStrike" kern="1200" cap="none" spc="0" normalizeH="0" baseline="0" noProof="0" dirty="0">
                <a:ln>
                  <a:noFill/>
                </a:ln>
                <a:solidFill>
                  <a:srgbClr val="0063C3"/>
                </a:solidFill>
                <a:effectLst/>
                <a:uLnTx/>
                <a:uFillTx/>
                <a:latin typeface="Arial"/>
                <a:ea typeface="+mn-ea"/>
                <a:cs typeface="+mn-cs"/>
                <a:sym typeface="Symbol" panose="05050102010706020507" pitchFamily="18" charset="2"/>
              </a:rPr>
              <a:t>Subgruppenanalyse nach Zeitpunkt des Rezidivs </a:t>
            </a:r>
            <a:r>
              <a:rPr kumimoji="0" lang="de-AT" sz="1000" b="0" i="0" u="none" strike="noStrike" kern="1200" cap="none" spc="0" normalizeH="0" baseline="0" noProof="0" dirty="0">
                <a:ln>
                  <a:noFill/>
                </a:ln>
                <a:solidFill>
                  <a:srgbClr val="0063C3"/>
                </a:solidFill>
                <a:effectLst/>
                <a:uLnTx/>
                <a:uFillTx/>
                <a:latin typeface="Arial"/>
                <a:ea typeface="+mn-ea"/>
                <a:cs typeface="+mn-cs"/>
              </a:rPr>
              <a:t>(</a:t>
            </a:r>
            <a:r>
              <a:rPr kumimoji="0" lang="de-AT" sz="1000" b="1" i="0" u="none" strike="noStrike" kern="1200" cap="none" spc="0" normalizeH="0" baseline="0" noProof="0" dirty="0">
                <a:ln>
                  <a:noFill/>
                </a:ln>
                <a:solidFill>
                  <a:srgbClr val="0063C3"/>
                </a:solidFill>
                <a:effectLst/>
                <a:uLnTx/>
                <a:uFillTx/>
                <a:latin typeface="Arial"/>
                <a:ea typeface="+mn-ea"/>
                <a:cs typeface="+mn-cs"/>
              </a:rPr>
              <a:t>IKEMA</a:t>
            </a:r>
            <a:r>
              <a:rPr kumimoji="0" lang="de-AT" sz="1000" b="0" i="0" u="none" strike="noStrike" kern="1200" cap="none" spc="0" normalizeH="0" baseline="0" noProof="0" dirty="0">
                <a:ln>
                  <a:noFill/>
                </a:ln>
                <a:solidFill>
                  <a:srgbClr val="0063C3"/>
                </a:solidFill>
                <a:effectLst/>
                <a:uLnTx/>
                <a:uFillTx/>
                <a:latin typeface="Arial"/>
                <a:ea typeface="+mn-ea"/>
                <a:cs typeface="+mn-cs"/>
              </a:rPr>
              <a:t>) (Facon et al.)</a:t>
            </a:r>
          </a:p>
        </p:txBody>
      </p:sp>
      <p:sp>
        <p:nvSpPr>
          <p:cNvPr id="27" name="Rectangle 6">
            <a:extLst>
              <a:ext uri="{FF2B5EF4-FFF2-40B4-BE49-F238E27FC236}">
                <a16:creationId xmlns:a16="http://schemas.microsoft.com/office/drawing/2014/main" id="{7A431173-678F-48FE-A0DE-AD42F2D249AD}"/>
              </a:ext>
            </a:extLst>
          </p:cNvPr>
          <p:cNvSpPr/>
          <p:nvPr/>
        </p:nvSpPr>
        <p:spPr bwMode="auto">
          <a:xfrm>
            <a:off x="1917490" y="1631749"/>
            <a:ext cx="6912000" cy="241200"/>
          </a:xfrm>
          <a:prstGeom prst="rect">
            <a:avLst/>
          </a:prstGeom>
          <a:solidFill>
            <a:srgbClr val="E2E2E2"/>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de-AT" sz="1200" b="1" i="0" u="none" strike="noStrike" kern="1200" cap="none" spc="0" normalizeH="0" baseline="0" noProof="0">
                <a:ln>
                  <a:noFill/>
                </a:ln>
                <a:solidFill>
                  <a:srgbClr val="0063C3"/>
                </a:solidFill>
                <a:effectLst/>
                <a:uLnTx/>
                <a:uFillTx/>
                <a:latin typeface="Arial" charset="0"/>
                <a:ea typeface="+mn-ea"/>
                <a:cs typeface="+mn-cs"/>
              </a:rPr>
              <a:t>RRMM</a:t>
            </a:r>
            <a:endParaRPr kumimoji="0" lang="de-DE" sz="1200" b="1" i="0" u="none" strike="noStrike" kern="1200" cap="none" spc="0" normalizeH="0" baseline="0" noProof="0">
              <a:ln>
                <a:noFill/>
              </a:ln>
              <a:solidFill>
                <a:srgbClr val="0063C3"/>
              </a:solidFill>
              <a:effectLst/>
              <a:uLnTx/>
              <a:uFillTx/>
              <a:latin typeface="Arial" charset="0"/>
              <a:ea typeface="+mn-ea"/>
              <a:cs typeface="+mn-cs"/>
            </a:endParaRPr>
          </a:p>
        </p:txBody>
      </p:sp>
      <p:sp>
        <p:nvSpPr>
          <p:cNvPr id="28" name="Rectangle 6">
            <a:extLst>
              <a:ext uri="{FF2B5EF4-FFF2-40B4-BE49-F238E27FC236}">
                <a16:creationId xmlns:a16="http://schemas.microsoft.com/office/drawing/2014/main" id="{D8FADACA-385D-40B9-A07F-57D5B4350EEF}"/>
              </a:ext>
            </a:extLst>
          </p:cNvPr>
          <p:cNvSpPr/>
          <p:nvPr/>
        </p:nvSpPr>
        <p:spPr bwMode="auto">
          <a:xfrm>
            <a:off x="1917490" y="2364657"/>
            <a:ext cx="6912000" cy="241200"/>
          </a:xfrm>
          <a:prstGeom prst="rect">
            <a:avLst/>
          </a:prstGeom>
          <a:solidFill>
            <a:srgbClr val="E2E2E2"/>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de-AT" sz="1200" b="1" i="0" u="none" strike="noStrike" kern="1200" cap="none" spc="0" normalizeH="0" baseline="0" noProof="0">
                <a:ln>
                  <a:noFill/>
                </a:ln>
                <a:solidFill>
                  <a:srgbClr val="0063C3"/>
                </a:solidFill>
                <a:effectLst/>
                <a:uLnTx/>
                <a:uFillTx/>
                <a:latin typeface="Arial" charset="0"/>
                <a:ea typeface="+mn-ea"/>
                <a:cs typeface="+mn-cs"/>
              </a:rPr>
              <a:t>NDMM</a:t>
            </a:r>
            <a:endParaRPr kumimoji="0" lang="de-DE" sz="1200" b="1" i="0" u="none" strike="noStrike" kern="1200" cap="none" spc="0" normalizeH="0" baseline="0" noProof="0">
              <a:ln>
                <a:noFill/>
              </a:ln>
              <a:solidFill>
                <a:srgbClr val="0063C3"/>
              </a:solidFill>
              <a:effectLst/>
              <a:uLnTx/>
              <a:uFillTx/>
              <a:latin typeface="Arial" charset="0"/>
              <a:ea typeface="+mn-ea"/>
              <a:cs typeface="+mn-cs"/>
            </a:endParaRPr>
          </a:p>
        </p:txBody>
      </p:sp>
      <p:sp>
        <p:nvSpPr>
          <p:cNvPr id="29" name="Rectangle 2">
            <a:extLst>
              <a:ext uri="{FF2B5EF4-FFF2-40B4-BE49-F238E27FC236}">
                <a16:creationId xmlns:a16="http://schemas.microsoft.com/office/drawing/2014/main" id="{B6179517-ADF4-4938-85D9-616D521D184D}"/>
              </a:ext>
            </a:extLst>
          </p:cNvPr>
          <p:cNvSpPr/>
          <p:nvPr/>
        </p:nvSpPr>
        <p:spPr bwMode="auto">
          <a:xfrm>
            <a:off x="1917490" y="2606816"/>
            <a:ext cx="6912000" cy="1354217"/>
          </a:xfrm>
          <a:prstGeom prst="rect">
            <a:avLst/>
          </a:prstGeom>
          <a:solidFill>
            <a:schemeClr val="bg1">
              <a:lumMod val="95000"/>
            </a:schemeClr>
          </a:solidFill>
          <a:ln w="9525" cap="flat" cmpd="sng" algn="ctr">
            <a:solidFill>
              <a:schemeClr val="bg1">
                <a:lumMod val="85000"/>
              </a:schemeClr>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000" b="0" i="0" u="none" strike="noStrike" kern="1200" cap="none" spc="0" normalizeH="0" baseline="0" noProof="0" dirty="0">
                <a:ln>
                  <a:noFill/>
                </a:ln>
                <a:solidFill>
                  <a:srgbClr val="0063C3"/>
                </a:solidFill>
                <a:effectLst/>
                <a:uLnTx/>
                <a:uFillTx/>
                <a:latin typeface="Arial"/>
                <a:ea typeface="+mn-ea"/>
                <a:cs typeface="+mn-cs"/>
                <a:hlinkClick r:id="rId6" action="ppaction://hlinksldjump"/>
              </a:rPr>
              <a:t>Abstract #3237:</a:t>
            </a:r>
            <a:r>
              <a:rPr kumimoji="0" lang="de-AT" sz="1000" b="0" i="0" u="none" strike="noStrike" kern="1200" cap="none" spc="0" normalizeH="0" baseline="0" noProof="0" dirty="0">
                <a:ln>
                  <a:noFill/>
                </a:ln>
                <a:solidFill>
                  <a:srgbClr val="000000"/>
                </a:solidFill>
                <a:effectLst/>
                <a:uLnTx/>
                <a:uFillTx/>
                <a:latin typeface="Arial"/>
                <a:ea typeface="+mn-ea"/>
                <a:cs typeface="+mn-cs"/>
              </a:rPr>
              <a:t>	</a:t>
            </a:r>
            <a:r>
              <a:rPr kumimoji="0" lang="de-AT" sz="1000" b="0" i="0" u="none" strike="noStrike" kern="1200" cap="none" spc="0" normalizeH="0" baseline="0" noProof="0" dirty="0">
                <a:ln>
                  <a:noFill/>
                </a:ln>
                <a:solidFill>
                  <a:srgbClr val="0063C3"/>
                </a:solidFill>
                <a:effectLst/>
                <a:uLnTx/>
                <a:uFillTx/>
                <a:latin typeface="Arial"/>
                <a:ea typeface="+mn-ea"/>
                <a:cs typeface="+mn-cs"/>
              </a:rPr>
              <a:t>DKRd </a:t>
            </a:r>
            <a:r>
              <a:rPr kumimoji="0" lang="de-AT" sz="1000" b="0" i="0" u="none" strike="noStrike" kern="1200" cap="none" spc="0" normalizeH="0" baseline="0" noProof="0" dirty="0">
                <a:ln>
                  <a:noFill/>
                </a:ln>
                <a:solidFill>
                  <a:srgbClr val="0063C3"/>
                </a:solidFill>
                <a:effectLst/>
                <a:uLnTx/>
                <a:uFillTx/>
                <a:latin typeface="Arial"/>
                <a:ea typeface="+mn-ea"/>
                <a:cs typeface="+mn-cs"/>
                <a:sym typeface="Symbol" panose="05050102010706020507" pitchFamily="18" charset="2"/>
              </a:rPr>
              <a:t> ASZT  MRD-adaptierte Konsolidierung </a:t>
            </a:r>
            <a:r>
              <a:rPr kumimoji="0" lang="de-AT" sz="1000" b="0" i="0" u="none" strike="noStrike" kern="1200" cap="none" spc="0" normalizeH="0" baseline="0" noProof="0" dirty="0">
                <a:ln>
                  <a:noFill/>
                </a:ln>
                <a:solidFill>
                  <a:srgbClr val="0063C3"/>
                </a:solidFill>
                <a:effectLst/>
                <a:uLnTx/>
                <a:uFillTx/>
                <a:latin typeface="Arial"/>
                <a:ea typeface="+mn-ea"/>
                <a:cs typeface="+mn-cs"/>
              </a:rPr>
              <a:t>(</a:t>
            </a:r>
            <a:r>
              <a:rPr kumimoji="0" lang="de-AT" sz="1000" b="1" i="0" u="none" strike="noStrike" kern="1200" cap="none" spc="0" normalizeH="0" baseline="0" noProof="0" dirty="0">
                <a:ln>
                  <a:noFill/>
                </a:ln>
                <a:solidFill>
                  <a:srgbClr val="0063C3"/>
                </a:solidFill>
                <a:effectLst/>
                <a:uLnTx/>
                <a:uFillTx/>
                <a:latin typeface="Arial"/>
                <a:ea typeface="+mn-ea"/>
                <a:cs typeface="+mn-cs"/>
              </a:rPr>
              <a:t>MASTER</a:t>
            </a:r>
            <a:r>
              <a:rPr kumimoji="0" lang="de-AT" sz="1000" b="0" i="0" u="none" strike="noStrike" kern="1200" cap="none" spc="0" normalizeH="0" baseline="0" noProof="0" dirty="0">
                <a:ln>
                  <a:noFill/>
                </a:ln>
                <a:solidFill>
                  <a:srgbClr val="0063C3"/>
                </a:solidFill>
                <a:effectLst/>
                <a:uLnTx/>
                <a:uFillTx/>
                <a:latin typeface="Arial"/>
                <a:ea typeface="+mn-ea"/>
                <a:cs typeface="+mn-cs"/>
              </a:rPr>
              <a:t>) (Costa et 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000" b="0" i="0" u="none" strike="noStrike" kern="1200" cap="none" spc="0" normalizeH="0" baseline="0" noProof="0" dirty="0">
                <a:ln>
                  <a:noFill/>
                </a:ln>
                <a:solidFill>
                  <a:srgbClr val="0063C3"/>
                </a:solidFill>
                <a:effectLst/>
                <a:uLnTx/>
                <a:uFillTx/>
                <a:latin typeface="Arial"/>
                <a:ea typeface="+mn-ea"/>
                <a:cs typeface="+mn-cs"/>
                <a:hlinkClick r:id="rId7" action="ppaction://hlinksldjump"/>
              </a:rPr>
              <a:t>Abstract #1930:</a:t>
            </a:r>
            <a:r>
              <a:rPr kumimoji="0" lang="de-AT" sz="1000" b="0" i="0" u="none" strike="noStrike" kern="1200" cap="none" spc="0" normalizeH="0" baseline="0" noProof="0" dirty="0">
                <a:ln>
                  <a:noFill/>
                </a:ln>
                <a:solidFill>
                  <a:srgbClr val="0063C3"/>
                </a:solidFill>
                <a:effectLst/>
                <a:uLnTx/>
                <a:uFillTx/>
                <a:latin typeface="Arial"/>
                <a:ea typeface="+mn-ea"/>
                <a:cs typeface="+mn-cs"/>
              </a:rPr>
              <a:t> DKRd </a:t>
            </a:r>
            <a:r>
              <a:rPr kumimoji="0" lang="de-AT" sz="1000" b="0" i="0" u="none" strike="noStrike" kern="1200" cap="none" spc="0" normalizeH="0" baseline="0" noProof="0" dirty="0">
                <a:ln>
                  <a:noFill/>
                </a:ln>
                <a:solidFill>
                  <a:srgbClr val="0063C3"/>
                </a:solidFill>
                <a:effectLst/>
                <a:uLnTx/>
                <a:uFillTx/>
                <a:latin typeface="Arial"/>
                <a:ea typeface="+mn-ea"/>
                <a:cs typeface="+mn-cs"/>
                <a:sym typeface="Symbol" panose="05050102010706020507" pitchFamily="18" charset="2"/>
              </a:rPr>
              <a:t> ASZT</a:t>
            </a:r>
            <a:r>
              <a:rPr kumimoji="0" lang="de-AT" sz="1000" b="0" i="0" u="none" strike="noStrike" kern="1200" cap="none" spc="0" normalizeH="0" baseline="0" noProof="0" dirty="0">
                <a:ln>
                  <a:noFill/>
                </a:ln>
                <a:solidFill>
                  <a:srgbClr val="0063C3"/>
                </a:solidFill>
                <a:effectLst/>
                <a:uLnTx/>
                <a:uFillTx/>
                <a:latin typeface="Arial"/>
                <a:ea typeface="+mn-ea"/>
                <a:cs typeface="+mn-cs"/>
              </a:rPr>
              <a:t> </a:t>
            </a:r>
            <a:r>
              <a:rPr kumimoji="0" lang="de-AT" sz="1000" b="0" i="0" u="none" strike="noStrike" kern="1200" cap="none" spc="0" normalizeH="0" baseline="0" noProof="0" dirty="0">
                <a:ln>
                  <a:noFill/>
                </a:ln>
                <a:solidFill>
                  <a:srgbClr val="0063C3"/>
                </a:solidFill>
                <a:effectLst/>
                <a:uLnTx/>
                <a:uFillTx/>
                <a:latin typeface="Arial"/>
                <a:ea typeface="+mn-ea"/>
                <a:cs typeface="+mn-cs"/>
                <a:sym typeface="Symbol" panose="05050102010706020507" pitchFamily="18" charset="2"/>
              </a:rPr>
              <a:t> MRD-adaptierte Konsolidierung bei Älteren (</a:t>
            </a:r>
            <a:r>
              <a:rPr kumimoji="0" lang="de-AT" sz="1000" b="1" i="0" u="none" strike="noStrike" kern="1200" cap="none" spc="0" normalizeH="0" baseline="0" noProof="0" dirty="0">
                <a:ln>
                  <a:noFill/>
                </a:ln>
                <a:solidFill>
                  <a:srgbClr val="0063C3"/>
                </a:solidFill>
                <a:effectLst/>
                <a:uLnTx/>
                <a:uFillTx/>
                <a:latin typeface="Arial"/>
                <a:ea typeface="+mn-ea"/>
                <a:cs typeface="+mn-cs"/>
                <a:sym typeface="Symbol" panose="05050102010706020507" pitchFamily="18" charset="2"/>
              </a:rPr>
              <a:t>MASTER</a:t>
            </a:r>
            <a:r>
              <a:rPr kumimoji="0" lang="de-AT" sz="1000" b="0" i="0" u="none" strike="noStrike" kern="1200" cap="none" spc="0" normalizeH="0" baseline="0" noProof="0" dirty="0">
                <a:ln>
                  <a:noFill/>
                </a:ln>
                <a:solidFill>
                  <a:srgbClr val="0063C3"/>
                </a:solidFill>
                <a:effectLst/>
                <a:uLnTx/>
                <a:uFillTx/>
                <a:latin typeface="Arial"/>
                <a:ea typeface="+mn-ea"/>
                <a:cs typeface="+mn-cs"/>
                <a:sym typeface="Symbol" panose="05050102010706020507" pitchFamily="18" charset="2"/>
              </a:rPr>
              <a:t>) (Giri et al.)</a:t>
            </a:r>
            <a:endParaRPr kumimoji="0" lang="de-AT" sz="1000" b="0" i="0" u="sng" strike="noStrike" kern="1200" cap="none" spc="0" normalizeH="0" baseline="0" noProof="0" dirty="0">
              <a:ln>
                <a:noFill/>
              </a:ln>
              <a:solidFill>
                <a:srgbClr val="0063C3"/>
              </a:solidFill>
              <a:effectLst/>
              <a:uLnTx/>
              <a:uFillTx/>
              <a:latin typeface="Arial"/>
              <a:ea typeface="+mn-ea"/>
              <a:cs typeface="+mn-cs"/>
              <a:hlinkClick r:id="rId4" action="ppaction://hlinksldjump"/>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000" b="0" i="0" u="none" strike="noStrike" kern="1200" cap="none" spc="0" normalizeH="0" baseline="0" noProof="0" dirty="0">
                <a:ln>
                  <a:noFill/>
                </a:ln>
                <a:solidFill>
                  <a:srgbClr val="0063C3"/>
                </a:solidFill>
                <a:effectLst/>
                <a:uLnTx/>
                <a:uFillTx/>
                <a:latin typeface="Arial"/>
                <a:ea typeface="+mn-ea"/>
                <a:cs typeface="+mn-cs"/>
                <a:hlinkClick r:id="rId8" action="ppaction://hlinksldjump"/>
              </a:rPr>
              <a:t>Abstract #759:</a:t>
            </a:r>
            <a:r>
              <a:rPr kumimoji="0" lang="de-AT" sz="1000" b="0" i="0" u="none" strike="noStrike" kern="1200" cap="none" spc="0" normalizeH="0" baseline="0" noProof="0" dirty="0">
                <a:ln>
                  <a:noFill/>
                </a:ln>
                <a:solidFill>
                  <a:srgbClr val="0063C3"/>
                </a:solidFill>
                <a:effectLst/>
                <a:uLnTx/>
                <a:uFillTx/>
                <a:latin typeface="Arial"/>
                <a:ea typeface="+mn-ea"/>
                <a:cs typeface="+mn-cs"/>
              </a:rPr>
              <a:t> 	IsaKRd bei Hochrisiko-NDMM (</a:t>
            </a:r>
            <a:r>
              <a:rPr kumimoji="0" lang="de-AT" sz="1000" b="1" i="0" u="none" strike="noStrike" kern="1200" cap="none" spc="0" normalizeH="0" baseline="0" noProof="0" dirty="0">
                <a:ln>
                  <a:noFill/>
                </a:ln>
                <a:solidFill>
                  <a:srgbClr val="0063C3"/>
                </a:solidFill>
                <a:effectLst/>
                <a:uLnTx/>
                <a:uFillTx/>
                <a:latin typeface="Arial"/>
                <a:ea typeface="+mn-ea"/>
                <a:cs typeface="+mn-cs"/>
              </a:rPr>
              <a:t>GMMG-Concept</a:t>
            </a:r>
            <a:r>
              <a:rPr kumimoji="0" lang="de-AT" sz="1000" b="0" i="0" u="none" strike="noStrike" kern="1200" cap="none" spc="0" normalizeH="0" baseline="0" noProof="0" dirty="0">
                <a:ln>
                  <a:noFill/>
                </a:ln>
                <a:solidFill>
                  <a:srgbClr val="0063C3"/>
                </a:solidFill>
                <a:effectLst/>
                <a:uLnTx/>
                <a:uFillTx/>
                <a:latin typeface="Arial"/>
                <a:ea typeface="+mn-ea"/>
                <a:cs typeface="+mn-cs"/>
              </a:rPr>
              <a:t>) (Weisel et 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000" b="0" i="0" u="none" strike="noStrike" kern="1200" cap="none" spc="0" normalizeH="0" baseline="0" noProof="0" dirty="0">
                <a:ln>
                  <a:noFill/>
                </a:ln>
                <a:solidFill>
                  <a:srgbClr val="0063C3"/>
                </a:solidFill>
                <a:effectLst/>
                <a:uLnTx/>
                <a:uFillTx/>
                <a:latin typeface="Arial"/>
                <a:ea typeface="+mn-ea"/>
                <a:cs typeface="+mn-cs"/>
                <a:hlinkClick r:id="rId9" action="ppaction://hlinksldjump"/>
              </a:rPr>
              <a:t>Abstract #3239:</a:t>
            </a:r>
            <a:r>
              <a:rPr kumimoji="0" lang="de-AT" sz="1000" b="0" i="0" u="none" strike="noStrike" kern="1200" cap="none" spc="0" normalizeH="0" baseline="0" noProof="0" dirty="0">
                <a:ln>
                  <a:noFill/>
                </a:ln>
                <a:solidFill>
                  <a:srgbClr val="0063C3"/>
                </a:solidFill>
                <a:effectLst/>
                <a:uLnTx/>
                <a:uFillTx/>
                <a:latin typeface="Arial"/>
                <a:ea typeface="+mn-ea"/>
                <a:cs typeface="+mn-cs"/>
              </a:rPr>
              <a:t> IsaKRd beim transplantationsgeeigneten NDMM (</a:t>
            </a:r>
            <a:r>
              <a:rPr kumimoji="0" lang="de-AT" sz="1000" b="1" i="0" u="none" strike="noStrike" kern="1200" cap="none" spc="0" normalizeH="0" baseline="0" noProof="0" dirty="0">
                <a:ln>
                  <a:noFill/>
                </a:ln>
                <a:solidFill>
                  <a:srgbClr val="0063C3"/>
                </a:solidFill>
                <a:effectLst/>
                <a:uLnTx/>
                <a:uFillTx/>
                <a:latin typeface="Arial"/>
                <a:ea typeface="+mn-ea"/>
                <a:cs typeface="+mn-cs"/>
              </a:rPr>
              <a:t>SKylaRk</a:t>
            </a:r>
            <a:r>
              <a:rPr kumimoji="0" lang="de-AT" sz="1000" b="0" i="0" u="none" strike="noStrike" kern="1200" cap="none" spc="0" normalizeH="0" baseline="0" noProof="0" dirty="0">
                <a:ln>
                  <a:noFill/>
                </a:ln>
                <a:solidFill>
                  <a:srgbClr val="0063C3"/>
                </a:solidFill>
                <a:effectLst/>
                <a:uLnTx/>
                <a:uFillTx/>
                <a:latin typeface="Arial"/>
                <a:ea typeface="+mn-ea"/>
                <a:cs typeface="+mn-cs"/>
              </a:rPr>
              <a:t>) (O‘Donnell et al.)</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000" dirty="0">
                <a:solidFill>
                  <a:srgbClr val="0063C3"/>
                </a:solidFill>
                <a:latin typeface="Arial"/>
                <a:hlinkClick r:id="rId10" action="ppaction://hlinksldjump"/>
              </a:rPr>
              <a:t>Abstract #752:</a:t>
            </a:r>
            <a:r>
              <a:rPr lang="de-AT" sz="1000" dirty="0">
                <a:solidFill>
                  <a:srgbClr val="0063C3"/>
                </a:solidFill>
                <a:latin typeface="Arial"/>
              </a:rPr>
              <a:t>	Retrospektive Analyse zur Induktion mit KRd oder VRd (Tan C et al.)</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000" dirty="0">
                <a:solidFill>
                  <a:srgbClr val="0063C3"/>
                </a:solidFill>
                <a:latin typeface="Arial"/>
                <a:hlinkClick r:id="rId11" action="ppaction://hlinksldjump"/>
              </a:rPr>
              <a:t>Abstract #4574: </a:t>
            </a:r>
            <a:r>
              <a:rPr lang="de-AT" sz="1000" dirty="0">
                <a:solidFill>
                  <a:srgbClr val="0063C3"/>
                </a:solidFill>
                <a:latin typeface="Arial"/>
              </a:rPr>
              <a:t>Einflusss einer ASCT vs. Konsolidierung auf die QoL bei Erhaltung mit Carfilzomib (</a:t>
            </a:r>
            <a:r>
              <a:rPr lang="de-AT" sz="1000" b="1" dirty="0">
                <a:solidFill>
                  <a:srgbClr val="0063C3"/>
                </a:solidFill>
                <a:latin typeface="Arial"/>
              </a:rPr>
              <a:t>CARDAMON</a:t>
            </a:r>
            <a:r>
              <a:rPr lang="de-AT" sz="1000" dirty="0">
                <a:solidFill>
                  <a:srgbClr val="0063C3"/>
                </a:solidFill>
                <a:latin typeface="Arial"/>
              </a:rPr>
              <a:t>) 	(Popat et al.)</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000" dirty="0">
                <a:solidFill>
                  <a:srgbClr val="0063C3"/>
                </a:solidFill>
                <a:latin typeface="Arial"/>
                <a:hlinkClick r:id="rId12" action="ppaction://hlinksldjump"/>
              </a:rPr>
              <a:t>Abstract #4572: </a:t>
            </a:r>
            <a:r>
              <a:rPr lang="de-AT" sz="1000" dirty="0">
                <a:solidFill>
                  <a:srgbClr val="0063C3"/>
                </a:solidFill>
                <a:latin typeface="Arial"/>
              </a:rPr>
              <a:t>KRd vs. KTd Induktion + K Erhaltung: Wirksamkeit und QoL (</a:t>
            </a:r>
            <a:r>
              <a:rPr lang="de-AT" sz="1000" b="1" dirty="0">
                <a:solidFill>
                  <a:srgbClr val="0063C3"/>
                </a:solidFill>
                <a:latin typeface="Arial"/>
              </a:rPr>
              <a:t>AGMT-MM02</a:t>
            </a:r>
            <a:r>
              <a:rPr lang="de-AT" sz="1000" dirty="0">
                <a:solidFill>
                  <a:srgbClr val="0063C3"/>
                </a:solidFill>
                <a:latin typeface="Arial"/>
              </a:rPr>
              <a:t>) (Ludwig et al.)</a:t>
            </a:r>
          </a:p>
        </p:txBody>
      </p:sp>
      <p:sp>
        <p:nvSpPr>
          <p:cNvPr id="30" name="Rectangle 6">
            <a:extLst>
              <a:ext uri="{FF2B5EF4-FFF2-40B4-BE49-F238E27FC236}">
                <a16:creationId xmlns:a16="http://schemas.microsoft.com/office/drawing/2014/main" id="{170E6D18-8A57-42E7-9AD5-51FE4041DE86}"/>
              </a:ext>
            </a:extLst>
          </p:cNvPr>
          <p:cNvSpPr/>
          <p:nvPr/>
        </p:nvSpPr>
        <p:spPr bwMode="auto">
          <a:xfrm>
            <a:off x="1917490" y="4043186"/>
            <a:ext cx="6912000" cy="241200"/>
          </a:xfrm>
          <a:prstGeom prst="rect">
            <a:avLst/>
          </a:prstGeom>
          <a:solidFill>
            <a:srgbClr val="E2E2E2"/>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de-AT" sz="1200" b="1" i="0" u="none" strike="noStrike" kern="1200" cap="none" spc="0" normalizeH="0" baseline="0" noProof="0">
                <a:ln>
                  <a:noFill/>
                </a:ln>
                <a:solidFill>
                  <a:srgbClr val="0063C3"/>
                </a:solidFill>
                <a:effectLst/>
                <a:uLnTx/>
                <a:uFillTx/>
                <a:latin typeface="Arial" charset="0"/>
                <a:ea typeface="+mn-ea"/>
                <a:cs typeface="+mn-cs"/>
              </a:rPr>
              <a:t>PCL</a:t>
            </a:r>
            <a:endParaRPr kumimoji="0" lang="de-DE" sz="1200" b="1" i="0" u="none" strike="noStrike" kern="1200" cap="none" spc="0" normalizeH="0" baseline="0" noProof="0">
              <a:ln>
                <a:noFill/>
              </a:ln>
              <a:solidFill>
                <a:srgbClr val="0063C3"/>
              </a:solidFill>
              <a:effectLst/>
              <a:uLnTx/>
              <a:uFillTx/>
              <a:latin typeface="Arial" charset="0"/>
              <a:ea typeface="+mn-ea"/>
              <a:cs typeface="+mn-cs"/>
            </a:endParaRPr>
          </a:p>
        </p:txBody>
      </p:sp>
      <p:sp>
        <p:nvSpPr>
          <p:cNvPr id="31" name="Rectangle 2">
            <a:extLst>
              <a:ext uri="{FF2B5EF4-FFF2-40B4-BE49-F238E27FC236}">
                <a16:creationId xmlns:a16="http://schemas.microsoft.com/office/drawing/2014/main" id="{2EFF1BFD-7B0F-4A58-90C4-04731C6CB1E0}"/>
              </a:ext>
            </a:extLst>
          </p:cNvPr>
          <p:cNvSpPr/>
          <p:nvPr/>
        </p:nvSpPr>
        <p:spPr bwMode="auto">
          <a:xfrm>
            <a:off x="1917490" y="4290999"/>
            <a:ext cx="6912000" cy="276999"/>
          </a:xfrm>
          <a:prstGeom prst="rect">
            <a:avLst/>
          </a:prstGeom>
          <a:solidFill>
            <a:schemeClr val="bg1">
              <a:lumMod val="95000"/>
            </a:schemeClr>
          </a:solidFill>
          <a:ln w="9525" cap="flat" cmpd="sng" algn="ctr">
            <a:solidFill>
              <a:schemeClr val="bg1">
                <a:lumMod val="85000"/>
              </a:schemeClr>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000" b="0" i="0" u="none" strike="noStrike" kern="1200" cap="none" spc="0" normalizeH="0" baseline="0" noProof="0" dirty="0">
                <a:ln>
                  <a:noFill/>
                </a:ln>
                <a:solidFill>
                  <a:srgbClr val="0063C3"/>
                </a:solidFill>
                <a:effectLst/>
                <a:uLnTx/>
                <a:uFillTx/>
                <a:latin typeface="Arial"/>
                <a:ea typeface="+mn-ea"/>
                <a:cs typeface="+mn-cs"/>
                <a:hlinkClick r:id="rId13" action="ppaction://hlinksldjump"/>
              </a:rPr>
              <a:t>Abstract #3237:</a:t>
            </a:r>
            <a:r>
              <a:rPr kumimoji="0" lang="de-AT" sz="1000" b="0" i="0" u="none" strike="noStrike" kern="1200" cap="none" spc="0" normalizeH="0" baseline="0" noProof="0" dirty="0">
                <a:ln>
                  <a:noFill/>
                </a:ln>
                <a:solidFill>
                  <a:srgbClr val="000000"/>
                </a:solidFill>
                <a:effectLst/>
                <a:uLnTx/>
                <a:uFillTx/>
                <a:latin typeface="Arial"/>
                <a:ea typeface="+mn-ea"/>
                <a:cs typeface="+mn-cs"/>
              </a:rPr>
              <a:t>	</a:t>
            </a:r>
            <a:r>
              <a:rPr kumimoji="0" lang="de-AT" sz="1000" b="0" i="0" u="none" strike="noStrike" kern="1200" cap="none" spc="0" normalizeH="0" baseline="0" noProof="0" dirty="0">
                <a:ln>
                  <a:noFill/>
                </a:ln>
                <a:solidFill>
                  <a:srgbClr val="0063C3"/>
                </a:solidFill>
                <a:effectLst/>
                <a:uLnTx/>
                <a:uFillTx/>
                <a:latin typeface="Arial"/>
                <a:ea typeface="+mn-ea"/>
                <a:cs typeface="+mn-cs"/>
              </a:rPr>
              <a:t>KRd </a:t>
            </a:r>
            <a:r>
              <a:rPr kumimoji="0" lang="de-AT" sz="1000" b="0" i="0" u="none" strike="noStrike" kern="1200" cap="none" spc="0" normalizeH="0" baseline="0" noProof="0" dirty="0">
                <a:ln>
                  <a:noFill/>
                </a:ln>
                <a:solidFill>
                  <a:srgbClr val="0063C3"/>
                </a:solidFill>
                <a:effectLst/>
                <a:uLnTx/>
                <a:uFillTx/>
                <a:latin typeface="Arial"/>
                <a:ea typeface="+mn-ea"/>
                <a:cs typeface="+mn-cs"/>
                <a:sym typeface="Symbol" panose="05050102010706020507" pitchFamily="18" charset="2"/>
              </a:rPr>
              <a:t>in Induktion, Konsolidierung und Erhaltungstherapie </a:t>
            </a:r>
            <a:r>
              <a:rPr kumimoji="0" lang="de-AT" sz="1000" b="0" i="0" u="none" strike="noStrike" kern="1200" cap="none" spc="0" normalizeH="0" baseline="0" noProof="0" dirty="0">
                <a:ln>
                  <a:noFill/>
                </a:ln>
                <a:solidFill>
                  <a:srgbClr val="0063C3"/>
                </a:solidFill>
                <a:effectLst/>
                <a:uLnTx/>
                <a:uFillTx/>
                <a:latin typeface="Arial"/>
                <a:ea typeface="+mn-ea"/>
                <a:cs typeface="+mn-cs"/>
              </a:rPr>
              <a:t>(</a:t>
            </a:r>
            <a:r>
              <a:rPr kumimoji="0" lang="de-AT" sz="1000" b="1" i="0" u="none" strike="noStrike" kern="1200" cap="none" spc="0" normalizeH="0" baseline="0" noProof="0" dirty="0">
                <a:ln>
                  <a:noFill/>
                </a:ln>
                <a:solidFill>
                  <a:srgbClr val="0063C3"/>
                </a:solidFill>
                <a:effectLst/>
                <a:uLnTx/>
                <a:uFillTx/>
                <a:latin typeface="Arial"/>
                <a:ea typeface="+mn-ea"/>
                <a:cs typeface="+mn-cs"/>
              </a:rPr>
              <a:t>EMN12/HOVON-129</a:t>
            </a:r>
            <a:r>
              <a:rPr kumimoji="0" lang="de-AT" sz="1000" b="0" i="0" u="none" strike="noStrike" kern="1200" cap="none" spc="0" normalizeH="0" baseline="0" noProof="0" dirty="0">
                <a:ln>
                  <a:noFill/>
                </a:ln>
                <a:solidFill>
                  <a:srgbClr val="0063C3"/>
                </a:solidFill>
                <a:effectLst/>
                <a:uLnTx/>
                <a:uFillTx/>
                <a:latin typeface="Arial"/>
                <a:ea typeface="+mn-ea"/>
                <a:cs typeface="+mn-cs"/>
              </a:rPr>
              <a:t>) (van de Donk et al.)</a:t>
            </a:r>
          </a:p>
        </p:txBody>
      </p:sp>
    </p:spTree>
    <p:extLst>
      <p:ext uri="{BB962C8B-B14F-4D97-AF65-F5344CB8AC3E}">
        <p14:creationId xmlns:p14="http://schemas.microsoft.com/office/powerpoint/2010/main" val="1884157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nhaltsplatzhalter 2">
            <a:extLst>
              <a:ext uri="{FF2B5EF4-FFF2-40B4-BE49-F238E27FC236}">
                <a16:creationId xmlns:a16="http://schemas.microsoft.com/office/drawing/2014/main" id="{39336C2F-B74A-493B-A103-36F110234F28}"/>
              </a:ext>
            </a:extLst>
          </p:cNvPr>
          <p:cNvSpPr txBox="1">
            <a:spLocks/>
          </p:cNvSpPr>
          <p:nvPr/>
        </p:nvSpPr>
        <p:spPr bwMode="gray">
          <a:xfrm>
            <a:off x="397869" y="1561606"/>
            <a:ext cx="8314333" cy="1713857"/>
          </a:xfrm>
          <a:prstGeom prst="rect">
            <a:avLst/>
          </a:prstGeom>
          <a:noFill/>
          <a:ln w="31750" algn="ctr">
            <a:solidFill>
              <a:srgbClr val="0063C3"/>
            </a:solidFill>
            <a:miter lim="800000"/>
            <a:headEnd/>
            <a:tailEnd/>
          </a:ln>
          <a:effectLst/>
        </p:spPr>
        <p:txBody>
          <a:bodyPr vert="horz" wrap="square" lIns="72000" tIns="72000" rIns="72000" bIns="72000" numCol="1" anchor="t" anchorCtr="0" compatLnSpc="1">
            <a:prstTxWarp prst="textNoShape">
              <a:avLst/>
            </a:prstTxWarp>
          </a:bodyPr>
          <a:lstStyle>
            <a:lvl1pPr marL="237745" indent="-237745" algn="l" rtl="0" eaLnBrk="1" fontAlgn="base" hangingPunct="1">
              <a:lnSpc>
                <a:spcPct val="95000"/>
              </a:lnSpc>
              <a:spcBef>
                <a:spcPct val="50000"/>
              </a:spcBef>
              <a:spcAft>
                <a:spcPct val="0"/>
              </a:spcAft>
              <a:buClr>
                <a:schemeClr val="accent1"/>
              </a:buClr>
              <a:buFont typeface="Wingdings" panose="05000000000000000000" pitchFamily="2" charset="2"/>
              <a:buChar char="§"/>
              <a:defRPr sz="1600">
                <a:solidFill>
                  <a:schemeClr val="tx1"/>
                </a:solidFill>
                <a:latin typeface="+mn-lt"/>
                <a:ea typeface="+mn-ea"/>
                <a:cs typeface="+mn-cs"/>
              </a:defRPr>
            </a:lvl1pPr>
            <a:lvl2pPr marL="628635" indent="-285744" algn="l" rtl="0" eaLnBrk="1" fontAlgn="base" hangingPunct="1">
              <a:lnSpc>
                <a:spcPct val="95000"/>
              </a:lnSpc>
              <a:spcBef>
                <a:spcPct val="20000"/>
              </a:spcBef>
              <a:spcAft>
                <a:spcPct val="0"/>
              </a:spcAft>
              <a:buClr>
                <a:schemeClr val="accent1"/>
              </a:buClr>
              <a:buFont typeface="Arial" panose="020B0604020202020204" pitchFamily="34" charset="0"/>
              <a:buChar char="•"/>
              <a:defRPr sz="1600">
                <a:solidFill>
                  <a:schemeClr val="tx1"/>
                </a:solidFill>
                <a:latin typeface="+mn-lt"/>
              </a:defRPr>
            </a:lvl2pPr>
            <a:lvl3pPr marL="971526" indent="-285744" algn="l" rtl="0" eaLnBrk="1" fontAlgn="base" hangingPunct="1">
              <a:lnSpc>
                <a:spcPct val="95000"/>
              </a:lnSpc>
              <a:spcBef>
                <a:spcPct val="20000"/>
              </a:spcBef>
              <a:spcAft>
                <a:spcPct val="0"/>
              </a:spcAft>
              <a:buClr>
                <a:schemeClr val="accent1"/>
              </a:buClr>
              <a:buFont typeface="Arial" panose="020B0604020202020204" pitchFamily="34" charset="0"/>
              <a:buChar char="-"/>
              <a:defRPr sz="1600">
                <a:solidFill>
                  <a:schemeClr val="accent1"/>
                </a:solidFill>
                <a:latin typeface="+mn-lt"/>
              </a:defRPr>
            </a:lvl3pPr>
            <a:lvl4pPr marL="1314418" indent="-285744" algn="l" rtl="0" eaLnBrk="1" fontAlgn="base" hangingPunct="1">
              <a:lnSpc>
                <a:spcPct val="95000"/>
              </a:lnSpc>
              <a:spcBef>
                <a:spcPct val="20000"/>
              </a:spcBef>
              <a:spcAft>
                <a:spcPct val="0"/>
              </a:spcAft>
              <a:buClr>
                <a:schemeClr val="accent1"/>
              </a:buClr>
              <a:buFont typeface="Wingdings" panose="05000000000000000000" pitchFamily="2" charset="2"/>
              <a:buChar char="§"/>
              <a:defRPr sz="1600">
                <a:solidFill>
                  <a:schemeClr val="tx1"/>
                </a:solidFill>
                <a:latin typeface="+mn-lt"/>
              </a:defRPr>
            </a:lvl4pPr>
            <a:lvl5pPr marL="1543012" indent="-171446" algn="l" rtl="0" eaLnBrk="1" fontAlgn="base" hangingPunct="1">
              <a:lnSpc>
                <a:spcPct val="95000"/>
              </a:lnSpc>
              <a:spcBef>
                <a:spcPct val="20000"/>
              </a:spcBef>
              <a:spcAft>
                <a:spcPct val="0"/>
              </a:spcAft>
              <a:buClr>
                <a:schemeClr val="accent1"/>
              </a:buClr>
              <a:buSzPct val="75000"/>
              <a:buFont typeface="Courier New" panose="02070309020205020404" pitchFamily="49" charset="0"/>
              <a:buChar char="o"/>
              <a:defRPr sz="1600">
                <a:solidFill>
                  <a:schemeClr val="tx1"/>
                </a:solidFill>
                <a:latin typeface="+mn-lt"/>
              </a:defRPr>
            </a:lvl5pPr>
            <a:lvl6pPr marL="1885904"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6pPr>
            <a:lvl7pPr marL="2228795"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7pPr>
            <a:lvl8pPr marL="2571686"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8pPr>
            <a:lvl9pPr marL="2914578"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9pPr>
          </a:lstStyle>
          <a:p>
            <a:pPr marL="0" marR="0" lvl="0" indent="0" algn="l" defTabSz="914400" rtl="0" eaLnBrk="1" fontAlgn="base" latinLnBrk="0" hangingPunct="1">
              <a:lnSpc>
                <a:spcPct val="95000"/>
              </a:lnSpc>
              <a:spcBef>
                <a:spcPct val="50000"/>
              </a:spcBef>
              <a:spcAft>
                <a:spcPct val="0"/>
              </a:spcAft>
              <a:buClr>
                <a:srgbClr val="0063C3"/>
              </a:buClr>
              <a:buSzTx/>
              <a:buFont typeface="Wingdings" panose="05000000000000000000" pitchFamily="2" charset="2"/>
              <a:buNone/>
              <a:tabLst/>
              <a:defRPr/>
            </a:pPr>
            <a:r>
              <a:rPr kumimoji="0" lang="de-DE" sz="1400" b="1" i="0" u="none" strike="noStrike" kern="0" cap="none" spc="0" normalizeH="0" baseline="0" noProof="0">
                <a:ln>
                  <a:noFill/>
                </a:ln>
                <a:solidFill>
                  <a:srgbClr val="000000"/>
                </a:solidFill>
                <a:effectLst/>
                <a:uLnTx/>
                <a:uFillTx/>
                <a:latin typeface="Arial"/>
                <a:ea typeface="+mn-ea"/>
                <a:cs typeface="+mn-cs"/>
              </a:rPr>
              <a:t>Schlussfolgerungen:</a:t>
            </a:r>
          </a:p>
          <a:p>
            <a:pPr marL="0" marR="0" lvl="0" indent="0" algn="l" defTabSz="914400" rtl="0" eaLnBrk="1" fontAlgn="base" latinLnBrk="0" hangingPunct="1">
              <a:lnSpc>
                <a:spcPct val="100000"/>
              </a:lnSpc>
              <a:spcBef>
                <a:spcPct val="50000"/>
              </a:spcBef>
              <a:spcAft>
                <a:spcPct val="0"/>
              </a:spcAft>
              <a:buClr>
                <a:srgbClr val="0063C3"/>
              </a:buClr>
              <a:buSzTx/>
              <a:buFont typeface="Wingdings" panose="05000000000000000000" pitchFamily="2" charset="2"/>
              <a:buNone/>
              <a:tabLst/>
              <a:defRPr/>
            </a:pPr>
            <a:r>
              <a:rPr kumimoji="0" lang="de-DE" sz="1200" b="0" i="0" u="none" strike="noStrike" kern="0" cap="none" spc="0" normalizeH="0" baseline="0" noProof="0">
                <a:ln>
                  <a:noFill/>
                </a:ln>
                <a:solidFill>
                  <a:srgbClr val="000000"/>
                </a:solidFill>
                <a:effectLst/>
                <a:uLnTx/>
                <a:uFillTx/>
                <a:latin typeface="Arial"/>
                <a:ea typeface="+mn-ea"/>
                <a:cs typeface="+mn-cs"/>
              </a:rPr>
              <a:t>Patienten mit multiplen Myelom und 0 oder 1 HRCA, die nach einer Induktion mit DKRd, ASZT und MRD-adaptierter Konsolidierung eine MRD-Negativität erreichten, erzielten ohne weitere Therapie ein sehr gutes PFS und OS. Obwohl die Chance einer MRD-SURE über alle Risikogruppen hinweg vergleichbar war, war das Progressionsrisiko für Patienten mit ≥ 2 HRCA höher, was den Bedarf an neuen Konsolidierungsstrategien anzeigt. Für die Mehrheit der NDMM-Patienten bietet der Ansatz einer 4-fachen Induktion mit ASZT und MRD-gestützter Behandlungsentscheidung die Chance auf eine dauerhafte Therapiefreiheit ohne Gefährdung der Krankheitskontrolle.</a:t>
            </a:r>
          </a:p>
        </p:txBody>
      </p:sp>
      <p:sp>
        <p:nvSpPr>
          <p:cNvPr id="6" name="Titel 1">
            <a:extLst>
              <a:ext uri="{FF2B5EF4-FFF2-40B4-BE49-F238E27FC236}">
                <a16:creationId xmlns:a16="http://schemas.microsoft.com/office/drawing/2014/main" id="{BA4B6754-70D1-4177-9AFA-9260E69A9A1B}"/>
              </a:ext>
            </a:extLst>
          </p:cNvPr>
          <p:cNvSpPr txBox="1">
            <a:spLocks/>
          </p:cNvSpPr>
          <p:nvPr/>
        </p:nvSpPr>
        <p:spPr bwMode="gray">
          <a:xfrm>
            <a:off x="397869" y="402801"/>
            <a:ext cx="8535775" cy="460195"/>
          </a:xfrm>
          <a:prstGeom prst="rect">
            <a:avLst/>
          </a:prstGeom>
          <a:noFill/>
          <a:ln w="9525" algn="ctr">
            <a:noFill/>
            <a:miter lim="800000"/>
            <a:headEnd/>
            <a:tailEnd/>
          </a:ln>
          <a:effectLst/>
        </p:spPr>
        <p:txBody>
          <a:bodyPr vert="horz" wrap="square" lIns="0" tIns="0" rIns="0" bIns="45720" numCol="1" anchor="b" anchorCtr="0" compatLnSpc="1">
            <a:prstTxWarp prst="textNoShape">
              <a:avLst/>
            </a:prstTxWarp>
          </a:bodyPr>
          <a:lstStyle>
            <a:lvl1pPr algn="l" rtl="0" eaLnBrk="1" fontAlgn="base" hangingPunct="1">
              <a:lnSpc>
                <a:spcPct val="90000"/>
              </a:lnSpc>
              <a:spcBef>
                <a:spcPct val="0"/>
              </a:spcBef>
              <a:spcAft>
                <a:spcPct val="0"/>
              </a:spcAft>
              <a:defRPr sz="2400" b="1">
                <a:solidFill>
                  <a:schemeClr val="tx1"/>
                </a:solidFill>
                <a:latin typeface="+mj-lt"/>
                <a:ea typeface="+mj-ea"/>
                <a:cs typeface="+mj-cs"/>
              </a:defRPr>
            </a:lvl1pPr>
            <a:lvl2pPr algn="l" rtl="0" eaLnBrk="1" fontAlgn="base" hangingPunct="1">
              <a:lnSpc>
                <a:spcPct val="90000"/>
              </a:lnSpc>
              <a:spcBef>
                <a:spcPct val="0"/>
              </a:spcBef>
              <a:spcAft>
                <a:spcPct val="0"/>
              </a:spcAft>
              <a:defRPr sz="2400" b="1">
                <a:solidFill>
                  <a:schemeClr val="tx1"/>
                </a:solidFill>
                <a:latin typeface="Arial" charset="0"/>
              </a:defRPr>
            </a:lvl2pPr>
            <a:lvl3pPr algn="l" rtl="0" eaLnBrk="1" fontAlgn="base" hangingPunct="1">
              <a:lnSpc>
                <a:spcPct val="90000"/>
              </a:lnSpc>
              <a:spcBef>
                <a:spcPct val="0"/>
              </a:spcBef>
              <a:spcAft>
                <a:spcPct val="0"/>
              </a:spcAft>
              <a:defRPr sz="2400" b="1">
                <a:solidFill>
                  <a:schemeClr val="tx1"/>
                </a:solidFill>
                <a:latin typeface="Arial" charset="0"/>
              </a:defRPr>
            </a:lvl3pPr>
            <a:lvl4pPr algn="l" rtl="0" eaLnBrk="1" fontAlgn="base" hangingPunct="1">
              <a:lnSpc>
                <a:spcPct val="90000"/>
              </a:lnSpc>
              <a:spcBef>
                <a:spcPct val="0"/>
              </a:spcBef>
              <a:spcAft>
                <a:spcPct val="0"/>
              </a:spcAft>
              <a:defRPr sz="2400" b="1">
                <a:solidFill>
                  <a:schemeClr val="tx1"/>
                </a:solidFill>
                <a:latin typeface="Arial" charset="0"/>
              </a:defRPr>
            </a:lvl4pPr>
            <a:lvl5pPr algn="l" rtl="0" eaLnBrk="1" fontAlgn="base" hangingPunct="1">
              <a:lnSpc>
                <a:spcPct val="90000"/>
              </a:lnSpc>
              <a:spcBef>
                <a:spcPct val="0"/>
              </a:spcBef>
              <a:spcAft>
                <a:spcPct val="0"/>
              </a:spcAft>
              <a:defRPr sz="2400" b="1">
                <a:solidFill>
                  <a:schemeClr val="tx1"/>
                </a:solidFill>
                <a:latin typeface="Arial" charset="0"/>
              </a:defRPr>
            </a:lvl5pPr>
            <a:lvl6pPr marL="342891" algn="l" rtl="0" eaLnBrk="1" fontAlgn="base" hangingPunct="1">
              <a:lnSpc>
                <a:spcPct val="90000"/>
              </a:lnSpc>
              <a:spcBef>
                <a:spcPct val="0"/>
              </a:spcBef>
              <a:spcAft>
                <a:spcPct val="0"/>
              </a:spcAft>
              <a:defRPr sz="2400" b="1">
                <a:solidFill>
                  <a:schemeClr val="tx1"/>
                </a:solidFill>
                <a:latin typeface="Arial" charset="0"/>
              </a:defRPr>
            </a:lvl6pPr>
            <a:lvl7pPr marL="685783" algn="l" rtl="0" eaLnBrk="1" fontAlgn="base" hangingPunct="1">
              <a:lnSpc>
                <a:spcPct val="90000"/>
              </a:lnSpc>
              <a:spcBef>
                <a:spcPct val="0"/>
              </a:spcBef>
              <a:spcAft>
                <a:spcPct val="0"/>
              </a:spcAft>
              <a:defRPr sz="2400" b="1">
                <a:solidFill>
                  <a:schemeClr val="tx1"/>
                </a:solidFill>
                <a:latin typeface="Arial" charset="0"/>
              </a:defRPr>
            </a:lvl7pPr>
            <a:lvl8pPr marL="1028674" algn="l" rtl="0" eaLnBrk="1" fontAlgn="base" hangingPunct="1">
              <a:lnSpc>
                <a:spcPct val="90000"/>
              </a:lnSpc>
              <a:spcBef>
                <a:spcPct val="0"/>
              </a:spcBef>
              <a:spcAft>
                <a:spcPct val="0"/>
              </a:spcAft>
              <a:defRPr sz="2400" b="1">
                <a:solidFill>
                  <a:schemeClr val="tx1"/>
                </a:solidFill>
                <a:latin typeface="Arial" charset="0"/>
              </a:defRPr>
            </a:lvl8pPr>
            <a:lvl9pPr marL="1371566" algn="l" rtl="0" eaLnBrk="1" fontAlgn="base" hangingPunct="1">
              <a:lnSpc>
                <a:spcPct val="90000"/>
              </a:lnSpc>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br>
              <a:rPr kumimoji="0" lang="de-DE" sz="2000" b="1" i="0" u="none" strike="noStrike" kern="0" cap="none" spc="0" normalizeH="0" baseline="0" noProof="0">
                <a:ln>
                  <a:noFill/>
                </a:ln>
                <a:solidFill>
                  <a:srgbClr val="000000"/>
                </a:solidFill>
                <a:effectLst/>
                <a:uLnTx/>
                <a:uFillTx/>
                <a:latin typeface="Arial"/>
                <a:ea typeface="+mj-ea"/>
                <a:cs typeface="+mj-cs"/>
              </a:rPr>
            </a:br>
            <a:r>
              <a:rPr kumimoji="0" lang="de-DE" sz="2400" b="1" i="0" u="none" strike="noStrike" kern="1200" cap="none" spc="0" normalizeH="0" baseline="0" noProof="0">
                <a:ln>
                  <a:noFill/>
                </a:ln>
                <a:solidFill>
                  <a:srgbClr val="000000"/>
                </a:solidFill>
                <a:effectLst/>
                <a:uLnTx/>
                <a:uFillTx/>
                <a:latin typeface="Arial"/>
                <a:ea typeface="+mj-ea"/>
                <a:cs typeface="+mj-cs"/>
              </a:rPr>
              <a:t>MASTER</a:t>
            </a:r>
            <a:br>
              <a:rPr kumimoji="0" lang="de-DE" sz="4800" b="1" i="0" u="none" strike="noStrike" kern="1200" cap="none" spc="0" normalizeH="0" baseline="0" noProof="0">
                <a:ln>
                  <a:noFill/>
                </a:ln>
                <a:solidFill>
                  <a:srgbClr val="716F73"/>
                </a:solidFill>
                <a:effectLst/>
                <a:uLnTx/>
                <a:uFillTx/>
                <a:latin typeface="Arial"/>
                <a:ea typeface="+mj-ea"/>
                <a:cs typeface="+mj-cs"/>
              </a:rPr>
            </a:br>
            <a:r>
              <a:rPr kumimoji="0" lang="de-DE" sz="1400" b="1" i="0" u="none" strike="noStrike" kern="0" cap="none" spc="0" normalizeH="0" baseline="0" noProof="0">
                <a:ln>
                  <a:noFill/>
                </a:ln>
                <a:solidFill>
                  <a:srgbClr val="000000"/>
                </a:solidFill>
                <a:effectLst/>
                <a:uLnTx/>
                <a:uFillTx/>
                <a:latin typeface="Arial"/>
                <a:ea typeface="+mj-ea"/>
                <a:cs typeface="+mj-cs"/>
              </a:rPr>
              <a:t>DKRd, ASZT und MRD-adaptierte Konsolidierung: Fazit</a:t>
            </a:r>
          </a:p>
        </p:txBody>
      </p:sp>
      <p:sp>
        <p:nvSpPr>
          <p:cNvPr id="7" name="Rechteck 6">
            <a:extLst>
              <a:ext uri="{FF2B5EF4-FFF2-40B4-BE49-F238E27FC236}">
                <a16:creationId xmlns:a16="http://schemas.microsoft.com/office/drawing/2014/main" id="{88F026AB-D5BF-4CDD-A4EE-70EA3349427B}"/>
              </a:ext>
            </a:extLst>
          </p:cNvPr>
          <p:cNvSpPr/>
          <p:nvPr/>
        </p:nvSpPr>
        <p:spPr>
          <a:xfrm>
            <a:off x="399600" y="4675304"/>
            <a:ext cx="82440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a:ln>
                  <a:noFill/>
                </a:ln>
                <a:solidFill>
                  <a:srgbClr val="000000"/>
                </a:solidFill>
                <a:effectLst/>
                <a:uLnTx/>
                <a:uFillTx/>
                <a:latin typeface="Arial"/>
                <a:ea typeface="+mn-ea"/>
                <a:cs typeface="+mn-cs"/>
              </a:rPr>
              <a:t>ASZT: autologe Stammzelltransplantation; DKRd: Daratumumab, Carfilzomib, Lenalidomid und Dexamethason; HRCA: zytogenetische Anomalien mit hohem Risiko; MM: multiples Myelom; MRD: minimale Resterkrankung; MRD-SURE: MRD-Überwachung (Surveillance); NDMM: neu diagnostiziertes multiples Myelom. PFS: progressionsfreies Überleben; OS: Gesamtüberleben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6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600" b="0" i="0" u="none" strike="noStrike" kern="1200" cap="none" spc="0" normalizeH="0" baseline="0" noProof="0" err="1">
                <a:ln>
                  <a:noFill/>
                </a:ln>
                <a:solidFill>
                  <a:srgbClr val="000000"/>
                </a:solidFill>
                <a:effectLst/>
                <a:uLnTx/>
                <a:uFillTx/>
                <a:latin typeface="Arial"/>
                <a:ea typeface="+mn-ea"/>
                <a:cs typeface="+mn-cs"/>
              </a:rPr>
              <a:t>Megala</a:t>
            </a:r>
            <a:r>
              <a:rPr kumimoji="0" lang="en-NZ" sz="600" b="0" i="0" u="none" strike="noStrike" kern="1200" cap="none" spc="0" normalizeH="0" baseline="0" noProof="0">
                <a:ln>
                  <a:noFill/>
                </a:ln>
                <a:solidFill>
                  <a:srgbClr val="000000"/>
                </a:solidFill>
                <a:effectLst/>
                <a:uLnTx/>
                <a:uFillTx/>
                <a:latin typeface="Arial"/>
                <a:ea typeface="+mn-ea"/>
                <a:cs typeface="+mn-cs"/>
              </a:rPr>
              <a:t> Costa LJ et al, ASH 2022, Abstract 3237, </a:t>
            </a:r>
            <a:r>
              <a:rPr kumimoji="0" lang="en-NZ" sz="600" b="0" i="0" u="none" strike="noStrike" kern="1200" cap="none" spc="0" normalizeH="0" baseline="0" noProof="0">
                <a:ln>
                  <a:noFill/>
                </a:ln>
                <a:solidFill>
                  <a:srgbClr val="000000"/>
                </a:solidFill>
                <a:effectLst/>
                <a:uLnTx/>
                <a:uFillTx/>
                <a:latin typeface="Arial"/>
                <a:ea typeface="+mn-ea"/>
                <a:cs typeface="+mn-cs"/>
                <a:hlinkClick r:id="rId3"/>
              </a:rPr>
              <a:t>https://ash.confex.com/ash/2022/webprogram/Paper156730.html</a:t>
            </a:r>
            <a:r>
              <a:rPr kumimoji="0" lang="en-NZ" sz="600" b="0" i="0" u="none" strike="noStrike" kern="1200" cap="none" spc="0" normalizeH="0" baseline="0" noProof="0">
                <a:ln>
                  <a:noFill/>
                </a:ln>
                <a:solidFill>
                  <a:srgbClr val="000000"/>
                </a:solidFill>
                <a:effectLst/>
                <a:uLnTx/>
                <a:uFillTx/>
                <a:latin typeface="Arial"/>
                <a:ea typeface="+mn-ea"/>
                <a:cs typeface="+mn-cs"/>
              </a:rPr>
              <a:t> </a:t>
            </a:r>
          </a:p>
        </p:txBody>
      </p:sp>
    </p:spTree>
    <p:extLst>
      <p:ext uri="{BB962C8B-B14F-4D97-AF65-F5344CB8AC3E}">
        <p14:creationId xmlns:p14="http://schemas.microsoft.com/office/powerpoint/2010/main" val="3798198582"/>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sp>
        <p:nvSpPr>
          <p:cNvPr id="4" name="Rectangle 3">
            <a:extLst>
              <a:ext uri="{FF2B5EF4-FFF2-40B4-BE49-F238E27FC236}">
                <a16:creationId xmlns:a16="http://schemas.microsoft.com/office/drawing/2014/main" id="{C6AAEC9E-A545-4D15-991C-545EDC73988B}"/>
              </a:ext>
            </a:extLst>
          </p:cNvPr>
          <p:cNvSpPr/>
          <p:nvPr/>
        </p:nvSpPr>
        <p:spPr>
          <a:xfrm>
            <a:off x="4583766" y="4394667"/>
            <a:ext cx="1979239" cy="554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14" name="object 4">
            <a:hlinkClick r:id="rId2" action="ppaction://hlinksldjump"/>
            <a:extLst>
              <a:ext uri="{FF2B5EF4-FFF2-40B4-BE49-F238E27FC236}">
                <a16:creationId xmlns:a16="http://schemas.microsoft.com/office/drawing/2014/main" id="{AA92A4A3-4DBC-4EE6-8D84-150D414AE3BA}"/>
              </a:ext>
            </a:extLst>
          </p:cNvPr>
          <p:cNvPicPr/>
          <p:nvPr/>
        </p:nvPicPr>
        <p:blipFill>
          <a:blip r:embed="rId3" cstate="print"/>
          <a:stretch>
            <a:fillRect/>
          </a:stretch>
        </p:blipFill>
        <p:spPr>
          <a:xfrm>
            <a:off x="8905963" y="33147"/>
            <a:ext cx="186602" cy="218523"/>
          </a:xfrm>
          <a:prstGeom prst="rect">
            <a:avLst/>
          </a:prstGeom>
        </p:spPr>
      </p:pic>
      <p:pic>
        <p:nvPicPr>
          <p:cNvPr id="15" name="object 8">
            <a:hlinkClick r:id="" action="ppaction://noaction"/>
            <a:extLst>
              <a:ext uri="{FF2B5EF4-FFF2-40B4-BE49-F238E27FC236}">
                <a16:creationId xmlns:a16="http://schemas.microsoft.com/office/drawing/2014/main" id="{07257DA4-5786-4C5D-AF4E-9A87361A2649}"/>
              </a:ext>
            </a:extLst>
          </p:cNvPr>
          <p:cNvPicPr/>
          <p:nvPr/>
        </p:nvPicPr>
        <p:blipFill>
          <a:blip r:embed="rId4" cstate="print"/>
          <a:stretch>
            <a:fillRect/>
          </a:stretch>
        </p:blipFill>
        <p:spPr>
          <a:xfrm>
            <a:off x="8905961" y="280790"/>
            <a:ext cx="186603" cy="190152"/>
          </a:xfrm>
          <a:prstGeom prst="rect">
            <a:avLst/>
          </a:prstGeom>
        </p:spPr>
      </p:pic>
      <p:grpSp>
        <p:nvGrpSpPr>
          <p:cNvPr id="12" name="Group 11">
            <a:extLst>
              <a:ext uri="{FF2B5EF4-FFF2-40B4-BE49-F238E27FC236}">
                <a16:creationId xmlns:a16="http://schemas.microsoft.com/office/drawing/2014/main" id="{B0DBD86A-C2E2-40D1-9C6B-09C84B97DD44}"/>
              </a:ext>
            </a:extLst>
          </p:cNvPr>
          <p:cNvGrpSpPr/>
          <p:nvPr/>
        </p:nvGrpSpPr>
        <p:grpSpPr>
          <a:xfrm>
            <a:off x="594956" y="0"/>
            <a:ext cx="7949045" cy="5143500"/>
            <a:chOff x="793274" y="0"/>
            <a:chExt cx="10598727" cy="6858000"/>
          </a:xfrm>
        </p:grpSpPr>
        <p:grpSp>
          <p:nvGrpSpPr>
            <p:cNvPr id="10" name="Group 9">
              <a:extLst>
                <a:ext uri="{FF2B5EF4-FFF2-40B4-BE49-F238E27FC236}">
                  <a16:creationId xmlns:a16="http://schemas.microsoft.com/office/drawing/2014/main" id="{80326265-920D-4A66-BAA8-6A47C6C0BC7F}"/>
                </a:ext>
              </a:extLst>
            </p:cNvPr>
            <p:cNvGrpSpPr/>
            <p:nvPr/>
          </p:nvGrpSpPr>
          <p:grpSpPr>
            <a:xfrm>
              <a:off x="793274" y="0"/>
              <a:ext cx="10598727" cy="6858000"/>
              <a:chOff x="793274" y="0"/>
              <a:chExt cx="10598727" cy="6858000"/>
            </a:xfrm>
          </p:grpSpPr>
          <p:grpSp>
            <p:nvGrpSpPr>
              <p:cNvPr id="8" name="Group 7">
                <a:extLst>
                  <a:ext uri="{FF2B5EF4-FFF2-40B4-BE49-F238E27FC236}">
                    <a16:creationId xmlns:a16="http://schemas.microsoft.com/office/drawing/2014/main" id="{F563073A-F80F-434A-8959-59D860D9999A}"/>
                  </a:ext>
                </a:extLst>
              </p:cNvPr>
              <p:cNvGrpSpPr/>
              <p:nvPr/>
            </p:nvGrpSpPr>
            <p:grpSpPr>
              <a:xfrm>
                <a:off x="793274" y="0"/>
                <a:ext cx="10598727" cy="6858000"/>
                <a:chOff x="793274" y="0"/>
                <a:chExt cx="10598727" cy="6858000"/>
              </a:xfrm>
            </p:grpSpPr>
            <p:grpSp>
              <p:nvGrpSpPr>
                <p:cNvPr id="6" name="Group 5">
                  <a:extLst>
                    <a:ext uri="{FF2B5EF4-FFF2-40B4-BE49-F238E27FC236}">
                      <a16:creationId xmlns:a16="http://schemas.microsoft.com/office/drawing/2014/main" id="{41DFDA7C-646F-4357-8AAF-96D0285468CE}"/>
                    </a:ext>
                  </a:extLst>
                </p:cNvPr>
                <p:cNvGrpSpPr/>
                <p:nvPr/>
              </p:nvGrpSpPr>
              <p:grpSpPr>
                <a:xfrm>
                  <a:off x="793274" y="0"/>
                  <a:ext cx="10598727" cy="6858000"/>
                  <a:chOff x="796636" y="0"/>
                  <a:chExt cx="10598727" cy="6858000"/>
                </a:xfrm>
              </p:grpSpPr>
              <p:pic>
                <p:nvPicPr>
                  <p:cNvPr id="3" name="Picture 2">
                    <a:extLst>
                      <a:ext uri="{FF2B5EF4-FFF2-40B4-BE49-F238E27FC236}">
                        <a16:creationId xmlns:a16="http://schemas.microsoft.com/office/drawing/2014/main" id="{92E26BCC-FF1E-4C17-9BA9-1059A1ADFFC0}"/>
                      </a:ext>
                    </a:extLst>
                  </p:cNvPr>
                  <p:cNvPicPr>
                    <a:picLocks noChangeAspect="1"/>
                  </p:cNvPicPr>
                  <p:nvPr/>
                </p:nvPicPr>
                <p:blipFill>
                  <a:blip r:embed="rId5"/>
                  <a:stretch>
                    <a:fillRect/>
                  </a:stretch>
                </p:blipFill>
                <p:spPr>
                  <a:xfrm>
                    <a:off x="796636" y="0"/>
                    <a:ext cx="10598727" cy="6858000"/>
                  </a:xfrm>
                  <a:prstGeom prst="rect">
                    <a:avLst/>
                  </a:prstGeom>
                </p:spPr>
              </p:pic>
              <p:sp>
                <p:nvSpPr>
                  <p:cNvPr id="5" name="Rectangle 4">
                    <a:extLst>
                      <a:ext uri="{FF2B5EF4-FFF2-40B4-BE49-F238E27FC236}">
                        <a16:creationId xmlns:a16="http://schemas.microsoft.com/office/drawing/2014/main" id="{3C179C54-E5C3-4FF5-8098-A00B36F56F8D}"/>
                      </a:ext>
                    </a:extLst>
                  </p:cNvPr>
                  <p:cNvSpPr/>
                  <p:nvPr/>
                </p:nvSpPr>
                <p:spPr>
                  <a:xfrm>
                    <a:off x="8839387" y="5738012"/>
                    <a:ext cx="2207371" cy="924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grpSp>
            <p:sp>
              <p:nvSpPr>
                <p:cNvPr id="7" name="Rectangle 6">
                  <a:extLst>
                    <a:ext uri="{FF2B5EF4-FFF2-40B4-BE49-F238E27FC236}">
                      <a16:creationId xmlns:a16="http://schemas.microsoft.com/office/drawing/2014/main" id="{7D7F9FF5-6771-4342-81EE-2CF4265DD191}"/>
                    </a:ext>
                  </a:extLst>
                </p:cNvPr>
                <p:cNvSpPr/>
                <p:nvPr/>
              </p:nvSpPr>
              <p:spPr>
                <a:xfrm>
                  <a:off x="6111687" y="5810250"/>
                  <a:ext cx="2638985" cy="831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grpSp>
          <p:sp>
            <p:nvSpPr>
              <p:cNvPr id="9" name="Rectangle 8">
                <a:extLst>
                  <a:ext uri="{FF2B5EF4-FFF2-40B4-BE49-F238E27FC236}">
                    <a16:creationId xmlns:a16="http://schemas.microsoft.com/office/drawing/2014/main" id="{A2E92875-C5F2-459B-977B-0BCE064E3034}"/>
                  </a:ext>
                </a:extLst>
              </p:cNvPr>
              <p:cNvSpPr/>
              <p:nvPr/>
            </p:nvSpPr>
            <p:spPr>
              <a:xfrm>
                <a:off x="1073150" y="254000"/>
                <a:ext cx="1879600" cy="1200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grpSp>
        <p:sp>
          <p:nvSpPr>
            <p:cNvPr id="11" name="Rectangle 10">
              <a:extLst>
                <a:ext uri="{FF2B5EF4-FFF2-40B4-BE49-F238E27FC236}">
                  <a16:creationId xmlns:a16="http://schemas.microsoft.com/office/drawing/2014/main" id="{186C7F2C-D561-40A6-B66A-955AD1915591}"/>
                </a:ext>
              </a:extLst>
            </p:cNvPr>
            <p:cNvSpPr/>
            <p:nvPr/>
          </p:nvSpPr>
          <p:spPr>
            <a:xfrm>
              <a:off x="9578975" y="342900"/>
              <a:ext cx="1612900" cy="968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grpSp>
    </p:spTree>
    <p:extLst>
      <p:ext uri="{BB962C8B-B14F-4D97-AF65-F5344CB8AC3E}">
        <p14:creationId xmlns:p14="http://schemas.microsoft.com/office/powerpoint/2010/main" val="314741720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BFD99AF7-69DF-4327-8B2B-08FA427D7CFA}"/>
              </a:ext>
            </a:extLst>
          </p:cNvPr>
          <p:cNvSpPr txBox="1">
            <a:spLocks/>
          </p:cNvSpPr>
          <p:nvPr/>
        </p:nvSpPr>
        <p:spPr bwMode="gray">
          <a:xfrm>
            <a:off x="397869" y="402801"/>
            <a:ext cx="8535775" cy="460195"/>
          </a:xfrm>
          <a:prstGeom prst="rect">
            <a:avLst/>
          </a:prstGeom>
          <a:noFill/>
          <a:ln w="9525" algn="ctr">
            <a:noFill/>
            <a:miter lim="800000"/>
            <a:headEnd/>
            <a:tailEnd/>
          </a:ln>
          <a:effectLst/>
        </p:spPr>
        <p:txBody>
          <a:bodyPr vert="horz" wrap="square" lIns="0" tIns="0" rIns="0" bIns="45720" numCol="1" anchor="b" anchorCtr="0" compatLnSpc="1">
            <a:prstTxWarp prst="textNoShape">
              <a:avLst/>
            </a:prstTxWarp>
          </a:bodyPr>
          <a:lstStyle>
            <a:lvl1pPr algn="l" rtl="0" eaLnBrk="1" fontAlgn="base" hangingPunct="1">
              <a:lnSpc>
                <a:spcPct val="90000"/>
              </a:lnSpc>
              <a:spcBef>
                <a:spcPct val="0"/>
              </a:spcBef>
              <a:spcAft>
                <a:spcPct val="0"/>
              </a:spcAft>
              <a:defRPr sz="2400" b="1">
                <a:solidFill>
                  <a:schemeClr val="tx1"/>
                </a:solidFill>
                <a:latin typeface="+mj-lt"/>
                <a:ea typeface="+mj-ea"/>
                <a:cs typeface="+mj-cs"/>
              </a:defRPr>
            </a:lvl1pPr>
            <a:lvl2pPr algn="l" rtl="0" eaLnBrk="1" fontAlgn="base" hangingPunct="1">
              <a:lnSpc>
                <a:spcPct val="90000"/>
              </a:lnSpc>
              <a:spcBef>
                <a:spcPct val="0"/>
              </a:spcBef>
              <a:spcAft>
                <a:spcPct val="0"/>
              </a:spcAft>
              <a:defRPr sz="2400" b="1">
                <a:solidFill>
                  <a:schemeClr val="tx1"/>
                </a:solidFill>
                <a:latin typeface="Arial" charset="0"/>
              </a:defRPr>
            </a:lvl2pPr>
            <a:lvl3pPr algn="l" rtl="0" eaLnBrk="1" fontAlgn="base" hangingPunct="1">
              <a:lnSpc>
                <a:spcPct val="90000"/>
              </a:lnSpc>
              <a:spcBef>
                <a:spcPct val="0"/>
              </a:spcBef>
              <a:spcAft>
                <a:spcPct val="0"/>
              </a:spcAft>
              <a:defRPr sz="2400" b="1">
                <a:solidFill>
                  <a:schemeClr val="tx1"/>
                </a:solidFill>
                <a:latin typeface="Arial" charset="0"/>
              </a:defRPr>
            </a:lvl3pPr>
            <a:lvl4pPr algn="l" rtl="0" eaLnBrk="1" fontAlgn="base" hangingPunct="1">
              <a:lnSpc>
                <a:spcPct val="90000"/>
              </a:lnSpc>
              <a:spcBef>
                <a:spcPct val="0"/>
              </a:spcBef>
              <a:spcAft>
                <a:spcPct val="0"/>
              </a:spcAft>
              <a:defRPr sz="2400" b="1">
                <a:solidFill>
                  <a:schemeClr val="tx1"/>
                </a:solidFill>
                <a:latin typeface="Arial" charset="0"/>
              </a:defRPr>
            </a:lvl4pPr>
            <a:lvl5pPr algn="l" rtl="0" eaLnBrk="1" fontAlgn="base" hangingPunct="1">
              <a:lnSpc>
                <a:spcPct val="90000"/>
              </a:lnSpc>
              <a:spcBef>
                <a:spcPct val="0"/>
              </a:spcBef>
              <a:spcAft>
                <a:spcPct val="0"/>
              </a:spcAft>
              <a:defRPr sz="2400" b="1">
                <a:solidFill>
                  <a:schemeClr val="tx1"/>
                </a:solidFill>
                <a:latin typeface="Arial" charset="0"/>
              </a:defRPr>
            </a:lvl5pPr>
            <a:lvl6pPr marL="342891" algn="l" rtl="0" eaLnBrk="1" fontAlgn="base" hangingPunct="1">
              <a:lnSpc>
                <a:spcPct val="90000"/>
              </a:lnSpc>
              <a:spcBef>
                <a:spcPct val="0"/>
              </a:spcBef>
              <a:spcAft>
                <a:spcPct val="0"/>
              </a:spcAft>
              <a:defRPr sz="2400" b="1">
                <a:solidFill>
                  <a:schemeClr val="tx1"/>
                </a:solidFill>
                <a:latin typeface="Arial" charset="0"/>
              </a:defRPr>
            </a:lvl6pPr>
            <a:lvl7pPr marL="685783" algn="l" rtl="0" eaLnBrk="1" fontAlgn="base" hangingPunct="1">
              <a:lnSpc>
                <a:spcPct val="90000"/>
              </a:lnSpc>
              <a:spcBef>
                <a:spcPct val="0"/>
              </a:spcBef>
              <a:spcAft>
                <a:spcPct val="0"/>
              </a:spcAft>
              <a:defRPr sz="2400" b="1">
                <a:solidFill>
                  <a:schemeClr val="tx1"/>
                </a:solidFill>
                <a:latin typeface="Arial" charset="0"/>
              </a:defRPr>
            </a:lvl7pPr>
            <a:lvl8pPr marL="1028674" algn="l" rtl="0" eaLnBrk="1" fontAlgn="base" hangingPunct="1">
              <a:lnSpc>
                <a:spcPct val="90000"/>
              </a:lnSpc>
              <a:spcBef>
                <a:spcPct val="0"/>
              </a:spcBef>
              <a:spcAft>
                <a:spcPct val="0"/>
              </a:spcAft>
              <a:defRPr sz="2400" b="1">
                <a:solidFill>
                  <a:schemeClr val="tx1"/>
                </a:solidFill>
                <a:latin typeface="Arial" charset="0"/>
              </a:defRPr>
            </a:lvl8pPr>
            <a:lvl9pPr marL="1371566" algn="l" rtl="0" eaLnBrk="1" fontAlgn="base" hangingPunct="1">
              <a:lnSpc>
                <a:spcPct val="90000"/>
              </a:lnSpc>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br>
              <a:rPr kumimoji="0" lang="de-DE" sz="2000" b="1" i="0" u="none" strike="noStrike" kern="0" cap="none" spc="0" normalizeH="0" baseline="0" noProof="0">
                <a:ln>
                  <a:noFill/>
                </a:ln>
                <a:solidFill>
                  <a:srgbClr val="000000"/>
                </a:solidFill>
                <a:effectLst/>
                <a:uLnTx/>
                <a:uFillTx/>
                <a:latin typeface="Arial"/>
                <a:ea typeface="+mj-ea"/>
                <a:cs typeface="+mj-cs"/>
              </a:rPr>
            </a:br>
            <a:r>
              <a:rPr kumimoji="0" lang="de-DE" sz="2400" b="1" i="0" u="none" strike="noStrike" kern="1200" cap="none" spc="0" normalizeH="0" baseline="0" noProof="0">
                <a:ln>
                  <a:noFill/>
                </a:ln>
                <a:solidFill>
                  <a:srgbClr val="000000"/>
                </a:solidFill>
                <a:effectLst/>
                <a:uLnTx/>
                <a:uFillTx/>
                <a:latin typeface="Arial"/>
                <a:ea typeface="+mj-ea"/>
                <a:cs typeface="+mj-cs"/>
              </a:rPr>
              <a:t>MASTER – Subgruppenanalyse nach Lebensalter</a:t>
            </a:r>
            <a:br>
              <a:rPr kumimoji="0" lang="de-DE" sz="4800" b="1" i="0" u="none" strike="noStrike" kern="1200" cap="none" spc="0" normalizeH="0" baseline="0" noProof="0">
                <a:ln>
                  <a:noFill/>
                </a:ln>
                <a:solidFill>
                  <a:srgbClr val="716F73"/>
                </a:solidFill>
                <a:effectLst/>
                <a:uLnTx/>
                <a:uFillTx/>
                <a:latin typeface="Arial"/>
                <a:ea typeface="+mj-ea"/>
                <a:cs typeface="+mj-cs"/>
              </a:rPr>
            </a:br>
            <a:r>
              <a:rPr kumimoji="0" lang="de-DE" sz="1400" b="1" i="0" u="none" strike="noStrike" kern="0" cap="none" spc="0" normalizeH="0" baseline="0" noProof="0">
                <a:ln>
                  <a:noFill/>
                </a:ln>
                <a:solidFill>
                  <a:srgbClr val="000000"/>
                </a:solidFill>
                <a:effectLst/>
                <a:uLnTx/>
                <a:uFillTx/>
                <a:latin typeface="Arial"/>
                <a:ea typeface="+mj-ea"/>
                <a:cs typeface="+mj-cs"/>
              </a:rPr>
              <a:t>Patientencharakteristika</a:t>
            </a:r>
          </a:p>
        </p:txBody>
      </p:sp>
      <p:sp>
        <p:nvSpPr>
          <p:cNvPr id="113" name="Rechteck 112">
            <a:extLst>
              <a:ext uri="{FF2B5EF4-FFF2-40B4-BE49-F238E27FC236}">
                <a16:creationId xmlns:a16="http://schemas.microsoft.com/office/drawing/2014/main" id="{F8B52A36-FCD5-4E71-9995-49918DF4F723}"/>
              </a:ext>
            </a:extLst>
          </p:cNvPr>
          <p:cNvSpPr/>
          <p:nvPr/>
        </p:nvSpPr>
        <p:spPr>
          <a:xfrm>
            <a:off x="399600" y="4679972"/>
            <a:ext cx="82440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a:ln>
                  <a:noFill/>
                </a:ln>
                <a:solidFill>
                  <a:srgbClr val="000000"/>
                </a:solidFill>
                <a:effectLst/>
                <a:uLnTx/>
                <a:uFillTx/>
                <a:latin typeface="Arial"/>
                <a:ea typeface="+mn-ea"/>
                <a:cs typeface="+mn-cs"/>
              </a:rPr>
              <a:t>ASZT: autologe Stammzelltransplantation; ECOG: Eastern Cooperative Oncology Group; HRCA: zytogenetische Anomalien mit hohem Risiko; IQR: Interquartilsabstand; LDH: Laktatdehydrogenase; MRD: minimale Resterkrankung; </a:t>
            </a:r>
            <a:br>
              <a:rPr kumimoji="0" lang="de-DE" sz="600" b="0" i="0" u="none" strike="noStrike" kern="1200" cap="none" spc="0" normalizeH="0" baseline="0" noProof="0">
                <a:ln>
                  <a:noFill/>
                </a:ln>
                <a:solidFill>
                  <a:srgbClr val="000000"/>
                </a:solidFill>
                <a:effectLst/>
                <a:uLnTx/>
                <a:uFillTx/>
                <a:latin typeface="Arial"/>
                <a:ea typeface="+mn-ea"/>
                <a:cs typeface="+mn-cs"/>
              </a:rPr>
            </a:br>
            <a:r>
              <a:rPr kumimoji="0" lang="de-DE" sz="600" b="0" i="0" u="none" strike="noStrike" kern="1200" cap="none" spc="0" normalizeH="0" baseline="0" noProof="0">
                <a:ln>
                  <a:noFill/>
                </a:ln>
                <a:solidFill>
                  <a:srgbClr val="000000"/>
                </a:solidFill>
                <a:effectLst/>
                <a:uLnTx/>
                <a:uFillTx/>
                <a:latin typeface="Arial"/>
                <a:ea typeface="+mn-ea"/>
                <a:cs typeface="+mn-cs"/>
              </a:rPr>
              <a:t>R-ISS: Revised International Staging System.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600" b="0" i="0" u="none" strike="noStrike" kern="1200" cap="none" spc="0" normalizeH="0" baseline="0" noProof="0" err="1">
                <a:ln>
                  <a:noFill/>
                </a:ln>
                <a:solidFill>
                  <a:srgbClr val="000000"/>
                </a:solidFill>
                <a:effectLst/>
                <a:uLnTx/>
                <a:uFillTx/>
                <a:latin typeface="Arial"/>
                <a:ea typeface="+mn-ea"/>
                <a:cs typeface="+mn-cs"/>
              </a:rPr>
              <a:t>Giri</a:t>
            </a:r>
            <a:r>
              <a:rPr kumimoji="0" lang="en-NZ" sz="600" b="0" i="0" u="none" strike="noStrike" kern="1200" cap="none" spc="0" normalizeH="0" baseline="0" noProof="0">
                <a:ln>
                  <a:noFill/>
                </a:ln>
                <a:solidFill>
                  <a:srgbClr val="000000"/>
                </a:solidFill>
                <a:effectLst/>
                <a:uLnTx/>
                <a:uFillTx/>
                <a:latin typeface="Arial"/>
                <a:ea typeface="+mn-ea"/>
                <a:cs typeface="+mn-cs"/>
              </a:rPr>
              <a:t> S et al, ASH 2022, Abstract 1930, </a:t>
            </a:r>
            <a:r>
              <a:rPr kumimoji="0" lang="en-NZ" sz="600" b="0" i="0" u="none" strike="noStrike" kern="1200" cap="none" spc="0" normalizeH="0" baseline="0" noProof="0">
                <a:ln>
                  <a:noFill/>
                </a:ln>
                <a:solidFill>
                  <a:srgbClr val="000000"/>
                </a:solidFill>
                <a:effectLst/>
                <a:uLnTx/>
                <a:uFillTx/>
                <a:latin typeface="Arial"/>
                <a:ea typeface="+mn-ea"/>
                <a:cs typeface="+mn-cs"/>
                <a:hlinkClick r:id="rId3"/>
              </a:rPr>
              <a:t>https://ash.confex.com/ash/2022/webprogram/Paper160381.html</a:t>
            </a:r>
            <a:r>
              <a:rPr kumimoji="0" lang="en-NZ" sz="600" b="0" i="0" u="none" strike="noStrike" kern="1200" cap="none" spc="0" normalizeH="0" baseline="0" noProof="0">
                <a:ln>
                  <a:noFill/>
                </a:ln>
                <a:solidFill>
                  <a:srgbClr val="000000"/>
                </a:solidFill>
                <a:effectLst/>
                <a:uLnTx/>
                <a:uFillTx/>
                <a:latin typeface="Arial"/>
                <a:ea typeface="+mn-ea"/>
                <a:cs typeface="+mn-cs"/>
              </a:rPr>
              <a:t> </a:t>
            </a:r>
          </a:p>
        </p:txBody>
      </p:sp>
      <p:sp>
        <p:nvSpPr>
          <p:cNvPr id="114" name="Textfeld 113">
            <a:extLst>
              <a:ext uri="{FF2B5EF4-FFF2-40B4-BE49-F238E27FC236}">
                <a16:creationId xmlns:a16="http://schemas.microsoft.com/office/drawing/2014/main" id="{51C91289-3405-4D13-A2F2-DFF1A94B47B7}"/>
              </a:ext>
            </a:extLst>
          </p:cNvPr>
          <p:cNvSpPr txBox="1"/>
          <p:nvPr/>
        </p:nvSpPr>
        <p:spPr>
          <a:xfrm>
            <a:off x="5303841" y="1182810"/>
            <a:ext cx="3442290" cy="3016210"/>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Die post-hoc-Subgruppenanalyse verglich das Outcome für Patienten ≥ 70 Jahre vs. Patienten &lt; 70 Jahre nach einer intensiven Therapie mit DKRd-Induktion, ASZT und MRD-adaptierter Konsolidierung sowie Erhaltung.</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Von 123 Patienten waren 24 (19,5 %) zum Zeitpunkt der Diagnose ≥ 70 Jahre alt, alle erhielten die geplante ASZT.</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Die mediane Therapiedauer (gemäß Protokoll) betrug 11,7 Monate (IQR 7,7–15,2) für ältere Patienten und 11,6 Monate (IQR 8,0–14,7) für jüngere Patienten.</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kumimoji="0" lang="de-DE" sz="1200" b="0" i="0" u="none" strike="noStrike" kern="1200" cap="none" spc="0" normalizeH="0" baseline="0" noProof="0">
              <a:ln>
                <a:noFill/>
              </a:ln>
              <a:solidFill>
                <a:srgbClr val="000000"/>
              </a:solidFill>
              <a:effectLst/>
              <a:uLnTx/>
              <a:uFillTx/>
              <a:latin typeface="Arial"/>
              <a:ea typeface="+mn-ea"/>
              <a:cs typeface="+mn-cs"/>
            </a:endParaRP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kumimoji="0" lang="de-DE" sz="12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2" name="Tabelle 1">
            <a:extLst>
              <a:ext uri="{FF2B5EF4-FFF2-40B4-BE49-F238E27FC236}">
                <a16:creationId xmlns:a16="http://schemas.microsoft.com/office/drawing/2014/main" id="{A56B414C-4B7E-4752-A77B-BDB7B519F3FD}"/>
              </a:ext>
            </a:extLst>
          </p:cNvPr>
          <p:cNvGraphicFramePr>
            <a:graphicFrameLocks noGrp="1"/>
          </p:cNvGraphicFramePr>
          <p:nvPr/>
        </p:nvGraphicFramePr>
        <p:xfrm>
          <a:off x="397869" y="1182810"/>
          <a:ext cx="4734570" cy="2468880"/>
        </p:xfrm>
        <a:graphic>
          <a:graphicData uri="http://schemas.openxmlformats.org/drawingml/2006/table">
            <a:tbl>
              <a:tblPr firstRow="1" bandRow="1">
                <a:tableStyleId>{5C22544A-7EE6-4342-B048-85BDC9FD1C3A}</a:tableStyleId>
              </a:tblPr>
              <a:tblGrid>
                <a:gridCol w="1711150">
                  <a:extLst>
                    <a:ext uri="{9D8B030D-6E8A-4147-A177-3AD203B41FA5}">
                      <a16:colId xmlns:a16="http://schemas.microsoft.com/office/drawing/2014/main" val="2365560256"/>
                    </a:ext>
                  </a:extLst>
                </a:gridCol>
                <a:gridCol w="1504336">
                  <a:extLst>
                    <a:ext uri="{9D8B030D-6E8A-4147-A177-3AD203B41FA5}">
                      <a16:colId xmlns:a16="http://schemas.microsoft.com/office/drawing/2014/main" val="2917887055"/>
                    </a:ext>
                  </a:extLst>
                </a:gridCol>
                <a:gridCol w="1519084">
                  <a:extLst>
                    <a:ext uri="{9D8B030D-6E8A-4147-A177-3AD203B41FA5}">
                      <a16:colId xmlns:a16="http://schemas.microsoft.com/office/drawing/2014/main" val="3380953905"/>
                    </a:ext>
                  </a:extLst>
                </a:gridCol>
              </a:tblGrid>
              <a:tr h="235607">
                <a:tc>
                  <a:txBody>
                    <a:bodyPr/>
                    <a:lstStyle/>
                    <a:p>
                      <a:endParaRPr lang="de-DE" sz="1000"/>
                    </a:p>
                  </a:txBody>
                  <a:tcPr/>
                </a:tc>
                <a:tc>
                  <a:txBody>
                    <a:bodyPr/>
                    <a:lstStyle/>
                    <a:p>
                      <a:pPr algn="ctr"/>
                      <a:r>
                        <a:rPr lang="de-DE" sz="1000"/>
                        <a:t>≥ 70 Jahre (n = 24)</a:t>
                      </a:r>
                    </a:p>
                  </a:txBody>
                  <a:tcPr/>
                </a:tc>
                <a:tc>
                  <a:txBody>
                    <a:bodyPr/>
                    <a:lstStyle/>
                    <a:p>
                      <a:pPr algn="ctr"/>
                      <a:r>
                        <a:rPr lang="de-DE" sz="1000"/>
                        <a:t>&lt; 70 Jahre (n = 99)</a:t>
                      </a:r>
                    </a:p>
                  </a:txBody>
                  <a:tcPr/>
                </a:tc>
                <a:extLst>
                  <a:ext uri="{0D108BD9-81ED-4DB2-BD59-A6C34878D82A}">
                    <a16:rowId xmlns:a16="http://schemas.microsoft.com/office/drawing/2014/main" val="2375786955"/>
                  </a:ext>
                </a:extLst>
              </a:tr>
              <a:tr h="235607">
                <a:tc>
                  <a:txBody>
                    <a:bodyPr/>
                    <a:lstStyle/>
                    <a:p>
                      <a:r>
                        <a:rPr lang="de-DE" sz="1000"/>
                        <a:t>Medianes Alter (Range)</a:t>
                      </a:r>
                    </a:p>
                  </a:txBody>
                  <a:tcPr/>
                </a:tc>
                <a:tc>
                  <a:txBody>
                    <a:bodyPr/>
                    <a:lstStyle/>
                    <a:p>
                      <a:pPr algn="ctr"/>
                      <a:r>
                        <a:rPr lang="de-DE" sz="1000"/>
                        <a:t>72,5 (70–79)</a:t>
                      </a:r>
                    </a:p>
                  </a:txBody>
                  <a:tcPr/>
                </a:tc>
                <a:tc>
                  <a:txBody>
                    <a:bodyPr/>
                    <a:lstStyle/>
                    <a:p>
                      <a:pPr algn="ctr"/>
                      <a:r>
                        <a:rPr lang="de-DE" sz="1000"/>
                        <a:t>59 (35–69)</a:t>
                      </a:r>
                    </a:p>
                  </a:txBody>
                  <a:tcPr/>
                </a:tc>
                <a:extLst>
                  <a:ext uri="{0D108BD9-81ED-4DB2-BD59-A6C34878D82A}">
                    <a16:rowId xmlns:a16="http://schemas.microsoft.com/office/drawing/2014/main" val="1039641673"/>
                  </a:ext>
                </a:extLst>
              </a:tr>
              <a:tr h="235607">
                <a:tc>
                  <a:txBody>
                    <a:bodyPr/>
                    <a:lstStyle/>
                    <a:p>
                      <a:r>
                        <a:rPr lang="de-DE" sz="1000"/>
                        <a:t>Weiblich, n (%)</a:t>
                      </a:r>
                    </a:p>
                  </a:txBody>
                  <a:tcPr/>
                </a:tc>
                <a:tc>
                  <a:txBody>
                    <a:bodyPr/>
                    <a:lstStyle/>
                    <a:p>
                      <a:pPr algn="ctr"/>
                      <a:r>
                        <a:rPr lang="de-DE" sz="1000"/>
                        <a:t>9 (38)</a:t>
                      </a:r>
                    </a:p>
                  </a:txBody>
                  <a:tcPr/>
                </a:tc>
                <a:tc>
                  <a:txBody>
                    <a:bodyPr/>
                    <a:lstStyle/>
                    <a:p>
                      <a:pPr algn="ctr"/>
                      <a:r>
                        <a:rPr lang="de-DE" sz="1000"/>
                        <a:t>44 (44)</a:t>
                      </a:r>
                    </a:p>
                  </a:txBody>
                  <a:tcPr/>
                </a:tc>
                <a:extLst>
                  <a:ext uri="{0D108BD9-81ED-4DB2-BD59-A6C34878D82A}">
                    <a16:rowId xmlns:a16="http://schemas.microsoft.com/office/drawing/2014/main" val="2915835479"/>
                  </a:ext>
                </a:extLst>
              </a:tr>
              <a:tr h="235607">
                <a:tc>
                  <a:txBody>
                    <a:bodyPr/>
                    <a:lstStyle/>
                    <a:p>
                      <a:r>
                        <a:rPr lang="de-DE" sz="1000"/>
                        <a:t>HRCA 0, n (%)</a:t>
                      </a:r>
                    </a:p>
                    <a:p>
                      <a:r>
                        <a:rPr lang="de-DE" sz="1000"/>
                        <a:t>HRCA 1, n (%)</a:t>
                      </a:r>
                    </a:p>
                    <a:p>
                      <a:r>
                        <a:rPr lang="de-DE" sz="1000"/>
                        <a:t>HRCA ≥ 2, n (%)</a:t>
                      </a:r>
                    </a:p>
                  </a:txBody>
                  <a:tcPr/>
                </a:tc>
                <a:tc>
                  <a:txBody>
                    <a:bodyPr/>
                    <a:lstStyle/>
                    <a:p>
                      <a:pPr algn="ctr"/>
                      <a:r>
                        <a:rPr lang="de-DE" sz="1000"/>
                        <a:t>12 (50)</a:t>
                      </a:r>
                    </a:p>
                    <a:p>
                      <a:pPr algn="ctr"/>
                      <a:r>
                        <a:rPr lang="de-DE" sz="1000"/>
                        <a:t>10 (42)</a:t>
                      </a:r>
                    </a:p>
                    <a:p>
                      <a:pPr algn="ctr"/>
                      <a:r>
                        <a:rPr lang="de-DE" sz="1000"/>
                        <a:t>2 (8)</a:t>
                      </a:r>
                    </a:p>
                  </a:txBody>
                  <a:tcPr/>
                </a:tc>
                <a:tc>
                  <a:txBody>
                    <a:bodyPr/>
                    <a:lstStyle/>
                    <a:p>
                      <a:pPr algn="ctr"/>
                      <a:r>
                        <a:rPr lang="de-DE" sz="1000"/>
                        <a:t>41 (41)</a:t>
                      </a:r>
                    </a:p>
                    <a:p>
                      <a:pPr algn="ctr"/>
                      <a:r>
                        <a:rPr lang="de-DE" sz="1000"/>
                        <a:t>36 (36)</a:t>
                      </a:r>
                    </a:p>
                    <a:p>
                      <a:pPr algn="ctr"/>
                      <a:r>
                        <a:rPr lang="de-DE" sz="1000"/>
                        <a:t>22 (22)</a:t>
                      </a:r>
                    </a:p>
                  </a:txBody>
                  <a:tcPr/>
                </a:tc>
                <a:extLst>
                  <a:ext uri="{0D108BD9-81ED-4DB2-BD59-A6C34878D82A}">
                    <a16:rowId xmlns:a16="http://schemas.microsoft.com/office/drawing/2014/main" val="2142083862"/>
                  </a:ext>
                </a:extLst>
              </a:tr>
              <a:tr h="235607">
                <a:tc>
                  <a:txBody>
                    <a:bodyPr/>
                    <a:lstStyle/>
                    <a:p>
                      <a:r>
                        <a:rPr lang="de-DE" sz="1000"/>
                        <a:t>Hoher LDH-Wert, n (%)</a:t>
                      </a:r>
                    </a:p>
                  </a:txBody>
                  <a:tcPr/>
                </a:tc>
                <a:tc>
                  <a:txBody>
                    <a:bodyPr/>
                    <a:lstStyle/>
                    <a:p>
                      <a:pPr algn="ctr"/>
                      <a:r>
                        <a:rPr lang="de-DE" sz="1000"/>
                        <a:t>5 (21)</a:t>
                      </a:r>
                    </a:p>
                  </a:txBody>
                  <a:tcPr/>
                </a:tc>
                <a:tc>
                  <a:txBody>
                    <a:bodyPr/>
                    <a:lstStyle/>
                    <a:p>
                      <a:pPr algn="ctr"/>
                      <a:r>
                        <a:rPr lang="de-DE" sz="1000"/>
                        <a:t>21 (21)</a:t>
                      </a:r>
                    </a:p>
                  </a:txBody>
                  <a:tcPr/>
                </a:tc>
                <a:extLst>
                  <a:ext uri="{0D108BD9-81ED-4DB2-BD59-A6C34878D82A}">
                    <a16:rowId xmlns:a16="http://schemas.microsoft.com/office/drawing/2014/main" val="436565556"/>
                  </a:ext>
                </a:extLst>
              </a:tr>
              <a:tr h="235607">
                <a:tc>
                  <a:txBody>
                    <a:bodyPr/>
                    <a:lstStyle/>
                    <a:p>
                      <a:r>
                        <a:rPr lang="de-DE" sz="1000"/>
                        <a:t>R-ISS 1, n (%)</a:t>
                      </a:r>
                    </a:p>
                    <a:p>
                      <a:r>
                        <a:rPr lang="de-DE" sz="1000"/>
                        <a:t>R-ISS 2, n (%)</a:t>
                      </a:r>
                    </a:p>
                    <a:p>
                      <a:r>
                        <a:rPr lang="de-DE" sz="1000"/>
                        <a:t>R-ISS 3, n (%)</a:t>
                      </a:r>
                    </a:p>
                  </a:txBody>
                  <a:tcPr/>
                </a:tc>
                <a:tc>
                  <a:txBody>
                    <a:bodyPr/>
                    <a:lstStyle/>
                    <a:p>
                      <a:pPr algn="ctr"/>
                      <a:r>
                        <a:rPr lang="de-DE" sz="1000"/>
                        <a:t>6 (25)</a:t>
                      </a:r>
                    </a:p>
                    <a:p>
                      <a:pPr algn="ctr"/>
                      <a:r>
                        <a:rPr lang="de-DE" sz="1000"/>
                        <a:t>16 (67)</a:t>
                      </a:r>
                    </a:p>
                    <a:p>
                      <a:pPr algn="ctr"/>
                      <a:r>
                        <a:rPr lang="de-DE" sz="1000"/>
                        <a:t>2 (8)</a:t>
                      </a:r>
                    </a:p>
                  </a:txBody>
                  <a:tcPr/>
                </a:tc>
                <a:tc>
                  <a:txBody>
                    <a:bodyPr/>
                    <a:lstStyle/>
                    <a:p>
                      <a:pPr algn="ctr"/>
                      <a:r>
                        <a:rPr lang="de-DE" sz="1000"/>
                        <a:t>30 (30)</a:t>
                      </a:r>
                    </a:p>
                    <a:p>
                      <a:pPr algn="ctr"/>
                      <a:r>
                        <a:rPr lang="de-DE" sz="1000"/>
                        <a:t>47 (47)</a:t>
                      </a:r>
                    </a:p>
                    <a:p>
                      <a:pPr algn="ctr"/>
                      <a:r>
                        <a:rPr lang="de-DE" sz="1000"/>
                        <a:t>22 (22)</a:t>
                      </a:r>
                    </a:p>
                  </a:txBody>
                  <a:tcPr/>
                </a:tc>
                <a:extLst>
                  <a:ext uri="{0D108BD9-81ED-4DB2-BD59-A6C34878D82A}">
                    <a16:rowId xmlns:a16="http://schemas.microsoft.com/office/drawing/2014/main" val="1570370529"/>
                  </a:ext>
                </a:extLst>
              </a:tr>
              <a:tr h="235607">
                <a:tc>
                  <a:txBody>
                    <a:bodyPr/>
                    <a:lstStyle/>
                    <a:p>
                      <a:r>
                        <a:rPr lang="de-DE" sz="1000"/>
                        <a:t>ECOG-PS 0–1, n (%)</a:t>
                      </a:r>
                    </a:p>
                    <a:p>
                      <a:r>
                        <a:rPr lang="de-DE" sz="1000"/>
                        <a:t>ECOG-PS 2, n (%)</a:t>
                      </a:r>
                    </a:p>
                  </a:txBody>
                  <a:tcPr/>
                </a:tc>
                <a:tc>
                  <a:txBody>
                    <a:bodyPr/>
                    <a:lstStyle/>
                    <a:p>
                      <a:pPr algn="ctr"/>
                      <a:r>
                        <a:rPr lang="de-DE" sz="1000"/>
                        <a:t>18 (75)</a:t>
                      </a:r>
                    </a:p>
                    <a:p>
                      <a:pPr algn="ctr"/>
                      <a:r>
                        <a:rPr lang="de-DE" sz="1000"/>
                        <a:t>6 (25)</a:t>
                      </a:r>
                    </a:p>
                  </a:txBody>
                  <a:tcPr/>
                </a:tc>
                <a:tc>
                  <a:txBody>
                    <a:bodyPr/>
                    <a:lstStyle/>
                    <a:p>
                      <a:pPr algn="ctr"/>
                      <a:r>
                        <a:rPr lang="de-DE" sz="1000"/>
                        <a:t>81 (82)</a:t>
                      </a:r>
                    </a:p>
                    <a:p>
                      <a:pPr algn="ctr"/>
                      <a:r>
                        <a:rPr lang="de-DE" sz="1000"/>
                        <a:t>18 (18)</a:t>
                      </a:r>
                    </a:p>
                  </a:txBody>
                  <a:tcPr/>
                </a:tc>
                <a:extLst>
                  <a:ext uri="{0D108BD9-81ED-4DB2-BD59-A6C34878D82A}">
                    <a16:rowId xmlns:a16="http://schemas.microsoft.com/office/drawing/2014/main" val="980506401"/>
                  </a:ext>
                </a:extLst>
              </a:tr>
            </a:tbl>
          </a:graphicData>
        </a:graphic>
      </p:graphicFrame>
    </p:spTree>
    <p:extLst>
      <p:ext uri="{BB962C8B-B14F-4D97-AF65-F5344CB8AC3E}">
        <p14:creationId xmlns:p14="http://schemas.microsoft.com/office/powerpoint/2010/main" val="3682273587"/>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BFD99AF7-69DF-4327-8B2B-08FA427D7CFA}"/>
              </a:ext>
            </a:extLst>
          </p:cNvPr>
          <p:cNvSpPr txBox="1">
            <a:spLocks/>
          </p:cNvSpPr>
          <p:nvPr/>
        </p:nvSpPr>
        <p:spPr bwMode="gray">
          <a:xfrm>
            <a:off x="397869" y="402801"/>
            <a:ext cx="8535775" cy="460195"/>
          </a:xfrm>
          <a:prstGeom prst="rect">
            <a:avLst/>
          </a:prstGeom>
          <a:noFill/>
          <a:ln w="9525" algn="ctr">
            <a:noFill/>
            <a:miter lim="800000"/>
            <a:headEnd/>
            <a:tailEnd/>
          </a:ln>
          <a:effectLst/>
        </p:spPr>
        <p:txBody>
          <a:bodyPr vert="horz" wrap="square" lIns="0" tIns="0" rIns="0" bIns="45720" numCol="1" anchor="b" anchorCtr="0" compatLnSpc="1">
            <a:prstTxWarp prst="textNoShape">
              <a:avLst/>
            </a:prstTxWarp>
          </a:bodyPr>
          <a:lstStyle>
            <a:lvl1pPr algn="l" rtl="0" eaLnBrk="1" fontAlgn="base" hangingPunct="1">
              <a:lnSpc>
                <a:spcPct val="90000"/>
              </a:lnSpc>
              <a:spcBef>
                <a:spcPct val="0"/>
              </a:spcBef>
              <a:spcAft>
                <a:spcPct val="0"/>
              </a:spcAft>
              <a:defRPr sz="2400" b="1">
                <a:solidFill>
                  <a:schemeClr val="tx1"/>
                </a:solidFill>
                <a:latin typeface="+mj-lt"/>
                <a:ea typeface="+mj-ea"/>
                <a:cs typeface="+mj-cs"/>
              </a:defRPr>
            </a:lvl1pPr>
            <a:lvl2pPr algn="l" rtl="0" eaLnBrk="1" fontAlgn="base" hangingPunct="1">
              <a:lnSpc>
                <a:spcPct val="90000"/>
              </a:lnSpc>
              <a:spcBef>
                <a:spcPct val="0"/>
              </a:spcBef>
              <a:spcAft>
                <a:spcPct val="0"/>
              </a:spcAft>
              <a:defRPr sz="2400" b="1">
                <a:solidFill>
                  <a:schemeClr val="tx1"/>
                </a:solidFill>
                <a:latin typeface="Arial" charset="0"/>
              </a:defRPr>
            </a:lvl2pPr>
            <a:lvl3pPr algn="l" rtl="0" eaLnBrk="1" fontAlgn="base" hangingPunct="1">
              <a:lnSpc>
                <a:spcPct val="90000"/>
              </a:lnSpc>
              <a:spcBef>
                <a:spcPct val="0"/>
              </a:spcBef>
              <a:spcAft>
                <a:spcPct val="0"/>
              </a:spcAft>
              <a:defRPr sz="2400" b="1">
                <a:solidFill>
                  <a:schemeClr val="tx1"/>
                </a:solidFill>
                <a:latin typeface="Arial" charset="0"/>
              </a:defRPr>
            </a:lvl3pPr>
            <a:lvl4pPr algn="l" rtl="0" eaLnBrk="1" fontAlgn="base" hangingPunct="1">
              <a:lnSpc>
                <a:spcPct val="90000"/>
              </a:lnSpc>
              <a:spcBef>
                <a:spcPct val="0"/>
              </a:spcBef>
              <a:spcAft>
                <a:spcPct val="0"/>
              </a:spcAft>
              <a:defRPr sz="2400" b="1">
                <a:solidFill>
                  <a:schemeClr val="tx1"/>
                </a:solidFill>
                <a:latin typeface="Arial" charset="0"/>
              </a:defRPr>
            </a:lvl4pPr>
            <a:lvl5pPr algn="l" rtl="0" eaLnBrk="1" fontAlgn="base" hangingPunct="1">
              <a:lnSpc>
                <a:spcPct val="90000"/>
              </a:lnSpc>
              <a:spcBef>
                <a:spcPct val="0"/>
              </a:spcBef>
              <a:spcAft>
                <a:spcPct val="0"/>
              </a:spcAft>
              <a:defRPr sz="2400" b="1">
                <a:solidFill>
                  <a:schemeClr val="tx1"/>
                </a:solidFill>
                <a:latin typeface="Arial" charset="0"/>
              </a:defRPr>
            </a:lvl5pPr>
            <a:lvl6pPr marL="342891" algn="l" rtl="0" eaLnBrk="1" fontAlgn="base" hangingPunct="1">
              <a:lnSpc>
                <a:spcPct val="90000"/>
              </a:lnSpc>
              <a:spcBef>
                <a:spcPct val="0"/>
              </a:spcBef>
              <a:spcAft>
                <a:spcPct val="0"/>
              </a:spcAft>
              <a:defRPr sz="2400" b="1">
                <a:solidFill>
                  <a:schemeClr val="tx1"/>
                </a:solidFill>
                <a:latin typeface="Arial" charset="0"/>
              </a:defRPr>
            </a:lvl6pPr>
            <a:lvl7pPr marL="685783" algn="l" rtl="0" eaLnBrk="1" fontAlgn="base" hangingPunct="1">
              <a:lnSpc>
                <a:spcPct val="90000"/>
              </a:lnSpc>
              <a:spcBef>
                <a:spcPct val="0"/>
              </a:spcBef>
              <a:spcAft>
                <a:spcPct val="0"/>
              </a:spcAft>
              <a:defRPr sz="2400" b="1">
                <a:solidFill>
                  <a:schemeClr val="tx1"/>
                </a:solidFill>
                <a:latin typeface="Arial" charset="0"/>
              </a:defRPr>
            </a:lvl7pPr>
            <a:lvl8pPr marL="1028674" algn="l" rtl="0" eaLnBrk="1" fontAlgn="base" hangingPunct="1">
              <a:lnSpc>
                <a:spcPct val="90000"/>
              </a:lnSpc>
              <a:spcBef>
                <a:spcPct val="0"/>
              </a:spcBef>
              <a:spcAft>
                <a:spcPct val="0"/>
              </a:spcAft>
              <a:defRPr sz="2400" b="1">
                <a:solidFill>
                  <a:schemeClr val="tx1"/>
                </a:solidFill>
                <a:latin typeface="Arial" charset="0"/>
              </a:defRPr>
            </a:lvl8pPr>
            <a:lvl9pPr marL="1371566" algn="l" rtl="0" eaLnBrk="1" fontAlgn="base" hangingPunct="1">
              <a:lnSpc>
                <a:spcPct val="90000"/>
              </a:lnSpc>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br>
              <a:rPr kumimoji="0" lang="de-DE" sz="2000" b="1" i="0" u="none" strike="noStrike" kern="0" cap="none" spc="0" normalizeH="0" baseline="0" noProof="0">
                <a:ln>
                  <a:noFill/>
                </a:ln>
                <a:solidFill>
                  <a:srgbClr val="000000"/>
                </a:solidFill>
                <a:effectLst/>
                <a:uLnTx/>
                <a:uFillTx/>
                <a:latin typeface="Arial"/>
                <a:ea typeface="+mj-ea"/>
                <a:cs typeface="+mj-cs"/>
              </a:rPr>
            </a:br>
            <a:r>
              <a:rPr kumimoji="0" lang="de-DE" sz="2400" b="1" i="0" u="none" strike="noStrike" kern="1200" cap="none" spc="0" normalizeH="0" baseline="0" noProof="0">
                <a:ln>
                  <a:noFill/>
                </a:ln>
                <a:solidFill>
                  <a:srgbClr val="000000"/>
                </a:solidFill>
                <a:effectLst/>
                <a:uLnTx/>
                <a:uFillTx/>
                <a:latin typeface="Arial"/>
                <a:ea typeface="+mj-ea"/>
                <a:cs typeface="+mj-cs"/>
              </a:rPr>
              <a:t>MASTER – Subgruppenanalyse nach Lebensalter</a:t>
            </a:r>
            <a:br>
              <a:rPr kumimoji="0" lang="de-DE" sz="4800" b="1" i="0" u="none" strike="noStrike" kern="1200" cap="none" spc="0" normalizeH="0" baseline="0" noProof="0">
                <a:ln>
                  <a:noFill/>
                </a:ln>
                <a:solidFill>
                  <a:srgbClr val="716F73"/>
                </a:solidFill>
                <a:effectLst/>
                <a:uLnTx/>
                <a:uFillTx/>
                <a:latin typeface="Arial"/>
                <a:ea typeface="+mj-ea"/>
                <a:cs typeface="+mj-cs"/>
              </a:rPr>
            </a:br>
            <a:r>
              <a:rPr kumimoji="0" lang="de-DE" sz="1400" b="1" i="0" u="none" strike="noStrike" kern="0" cap="none" spc="0" normalizeH="0" baseline="0" noProof="0">
                <a:ln>
                  <a:noFill/>
                </a:ln>
                <a:solidFill>
                  <a:srgbClr val="000000"/>
                </a:solidFill>
                <a:effectLst/>
                <a:uLnTx/>
                <a:uFillTx/>
                <a:latin typeface="Arial"/>
                <a:ea typeface="+mj-ea"/>
                <a:cs typeface="+mj-cs"/>
              </a:rPr>
              <a:t>Ansprechen und MRD-Negativität</a:t>
            </a:r>
          </a:p>
        </p:txBody>
      </p:sp>
      <p:sp>
        <p:nvSpPr>
          <p:cNvPr id="113" name="Rechteck 112">
            <a:extLst>
              <a:ext uri="{FF2B5EF4-FFF2-40B4-BE49-F238E27FC236}">
                <a16:creationId xmlns:a16="http://schemas.microsoft.com/office/drawing/2014/main" id="{F8B52A36-FCD5-4E71-9995-49918DF4F723}"/>
              </a:ext>
            </a:extLst>
          </p:cNvPr>
          <p:cNvSpPr/>
          <p:nvPr/>
        </p:nvSpPr>
        <p:spPr>
          <a:xfrm>
            <a:off x="399600" y="4693040"/>
            <a:ext cx="82440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a:ln>
                  <a:noFill/>
                </a:ln>
                <a:solidFill>
                  <a:srgbClr val="000000"/>
                </a:solidFill>
                <a:effectLst/>
                <a:uLnTx/>
                <a:uFillTx/>
                <a:latin typeface="Arial"/>
                <a:ea typeface="+mn-ea"/>
                <a:cs typeface="+mn-cs"/>
              </a:rPr>
              <a:t>*Der MRD-Status war für 23 von 24 Patienten ≥ 70 Jahre und für 95 von 99 Patienten &lt; 70 Jahre nachverfolgbar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a:ln>
                  <a:noFill/>
                </a:ln>
                <a:solidFill>
                  <a:srgbClr val="000000"/>
                </a:solidFill>
                <a:effectLst/>
                <a:uLnTx/>
                <a:uFillTx/>
                <a:latin typeface="Arial"/>
                <a:ea typeface="+mn-ea"/>
                <a:cs typeface="+mn-cs"/>
              </a:rPr>
              <a:t>CR: komplette Remission; MRD: minimale Resterkrankung; MRD-SURE: MRD-Überwachung (Surveillance).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600" b="0" i="0" u="none" strike="noStrike" kern="1200" cap="none" spc="0" normalizeH="0" baseline="0" noProof="0" err="1">
                <a:ln>
                  <a:noFill/>
                </a:ln>
                <a:solidFill>
                  <a:srgbClr val="000000"/>
                </a:solidFill>
                <a:effectLst/>
                <a:uLnTx/>
                <a:uFillTx/>
                <a:latin typeface="Arial"/>
                <a:ea typeface="+mn-ea"/>
                <a:cs typeface="+mn-cs"/>
              </a:rPr>
              <a:t>Giri</a:t>
            </a:r>
            <a:r>
              <a:rPr kumimoji="0" lang="en-NZ" sz="600" b="0" i="0" u="none" strike="noStrike" kern="1200" cap="none" spc="0" normalizeH="0" baseline="0" noProof="0">
                <a:ln>
                  <a:noFill/>
                </a:ln>
                <a:solidFill>
                  <a:srgbClr val="000000"/>
                </a:solidFill>
                <a:effectLst/>
                <a:uLnTx/>
                <a:uFillTx/>
                <a:latin typeface="Arial"/>
                <a:ea typeface="+mn-ea"/>
                <a:cs typeface="+mn-cs"/>
              </a:rPr>
              <a:t> S et al, ASH 2022, Abstract 1930, </a:t>
            </a:r>
            <a:r>
              <a:rPr kumimoji="0" lang="en-NZ" sz="600" b="0" i="0" u="none" strike="noStrike" kern="1200" cap="none" spc="0" normalizeH="0" baseline="0" noProof="0">
                <a:ln>
                  <a:noFill/>
                </a:ln>
                <a:solidFill>
                  <a:srgbClr val="000000"/>
                </a:solidFill>
                <a:effectLst/>
                <a:uLnTx/>
                <a:uFillTx/>
                <a:latin typeface="Arial"/>
                <a:ea typeface="+mn-ea"/>
                <a:cs typeface="+mn-cs"/>
                <a:hlinkClick r:id="rId3"/>
              </a:rPr>
              <a:t>https://ash.confex.com/ash/2022/webprogram/Paper160381.html</a:t>
            </a:r>
            <a:r>
              <a:rPr kumimoji="0" lang="en-NZ" sz="600" b="0" i="0" u="none" strike="noStrike" kern="1200" cap="none" spc="0" normalizeH="0" baseline="0" noProof="0">
                <a:ln>
                  <a:noFill/>
                </a:ln>
                <a:solidFill>
                  <a:srgbClr val="000000"/>
                </a:solidFill>
                <a:effectLst/>
                <a:uLnTx/>
                <a:uFillTx/>
                <a:latin typeface="Arial"/>
                <a:ea typeface="+mn-ea"/>
                <a:cs typeface="+mn-cs"/>
              </a:rPr>
              <a:t> </a:t>
            </a:r>
          </a:p>
        </p:txBody>
      </p:sp>
      <p:graphicFrame>
        <p:nvGraphicFramePr>
          <p:cNvPr id="2" name="Tabelle 1">
            <a:extLst>
              <a:ext uri="{FF2B5EF4-FFF2-40B4-BE49-F238E27FC236}">
                <a16:creationId xmlns:a16="http://schemas.microsoft.com/office/drawing/2014/main" id="{A56B414C-4B7E-4752-A77B-BDB7B519F3FD}"/>
              </a:ext>
            </a:extLst>
          </p:cNvPr>
          <p:cNvGraphicFramePr>
            <a:graphicFrameLocks noGrp="1"/>
          </p:cNvGraphicFramePr>
          <p:nvPr/>
        </p:nvGraphicFramePr>
        <p:xfrm>
          <a:off x="397869" y="1182810"/>
          <a:ext cx="8089827" cy="1463040"/>
        </p:xfrm>
        <a:graphic>
          <a:graphicData uri="http://schemas.openxmlformats.org/drawingml/2006/table">
            <a:tbl>
              <a:tblPr firstRow="1" bandRow="1">
                <a:tableStyleId>{5C22544A-7EE6-4342-B048-85BDC9FD1C3A}</a:tableStyleId>
              </a:tblPr>
              <a:tblGrid>
                <a:gridCol w="3338969">
                  <a:extLst>
                    <a:ext uri="{9D8B030D-6E8A-4147-A177-3AD203B41FA5}">
                      <a16:colId xmlns:a16="http://schemas.microsoft.com/office/drawing/2014/main" val="2365560256"/>
                    </a:ext>
                  </a:extLst>
                </a:gridCol>
                <a:gridCol w="1578792">
                  <a:extLst>
                    <a:ext uri="{9D8B030D-6E8A-4147-A177-3AD203B41FA5}">
                      <a16:colId xmlns:a16="http://schemas.microsoft.com/office/drawing/2014/main" val="2917887055"/>
                    </a:ext>
                  </a:extLst>
                </a:gridCol>
                <a:gridCol w="1586033">
                  <a:extLst>
                    <a:ext uri="{9D8B030D-6E8A-4147-A177-3AD203B41FA5}">
                      <a16:colId xmlns:a16="http://schemas.microsoft.com/office/drawing/2014/main" val="3380953905"/>
                    </a:ext>
                  </a:extLst>
                </a:gridCol>
                <a:gridCol w="1586033">
                  <a:extLst>
                    <a:ext uri="{9D8B030D-6E8A-4147-A177-3AD203B41FA5}">
                      <a16:colId xmlns:a16="http://schemas.microsoft.com/office/drawing/2014/main" val="2793197270"/>
                    </a:ext>
                  </a:extLst>
                </a:gridCol>
              </a:tblGrid>
              <a:tr h="235607">
                <a:tc>
                  <a:txBody>
                    <a:bodyPr/>
                    <a:lstStyle/>
                    <a:p>
                      <a:endParaRPr lang="de-DE" sz="1000"/>
                    </a:p>
                  </a:txBody>
                  <a:tcPr/>
                </a:tc>
                <a:tc>
                  <a:txBody>
                    <a:bodyPr/>
                    <a:lstStyle/>
                    <a:p>
                      <a:pPr algn="ctr"/>
                      <a:r>
                        <a:rPr lang="de-DE" sz="1000"/>
                        <a:t>≥ 70 Jahre (n = 24)*</a:t>
                      </a:r>
                    </a:p>
                  </a:txBody>
                  <a:tcPr/>
                </a:tc>
                <a:tc>
                  <a:txBody>
                    <a:bodyPr/>
                    <a:lstStyle/>
                    <a:p>
                      <a:pPr algn="ctr"/>
                      <a:r>
                        <a:rPr lang="de-DE" sz="1000"/>
                        <a:t>&lt; 70 Jahre (n = 99)*</a:t>
                      </a:r>
                    </a:p>
                  </a:txBody>
                  <a:tcPr/>
                </a:tc>
                <a:tc>
                  <a:txBody>
                    <a:bodyPr/>
                    <a:lstStyle/>
                    <a:p>
                      <a:pPr algn="ctr"/>
                      <a:r>
                        <a:rPr lang="de-DE" sz="1000"/>
                        <a:t>p-Wert</a:t>
                      </a:r>
                    </a:p>
                  </a:txBody>
                  <a:tcPr/>
                </a:tc>
                <a:extLst>
                  <a:ext uri="{0D108BD9-81ED-4DB2-BD59-A6C34878D82A}">
                    <a16:rowId xmlns:a16="http://schemas.microsoft.com/office/drawing/2014/main" val="2375786955"/>
                  </a:ext>
                </a:extLst>
              </a:tr>
              <a:tr h="235607">
                <a:tc>
                  <a:txBody>
                    <a:bodyPr/>
                    <a:lstStyle/>
                    <a:p>
                      <a:r>
                        <a:rPr lang="de-DE" sz="1000"/>
                        <a:t>MRD-Negativität (&lt; 10</a:t>
                      </a:r>
                      <a:r>
                        <a:rPr lang="de-DE" sz="1000" baseline="30000"/>
                        <a:t>-5</a:t>
                      </a:r>
                      <a:r>
                        <a:rPr lang="de-DE" sz="1000"/>
                        <a:t>) nach Induktion; n (%)</a:t>
                      </a:r>
                    </a:p>
                  </a:txBody>
                  <a:tcPr/>
                </a:tc>
                <a:tc>
                  <a:txBody>
                    <a:bodyPr/>
                    <a:lstStyle/>
                    <a:p>
                      <a:pPr algn="ctr"/>
                      <a:r>
                        <a:rPr lang="de-DE" sz="1000"/>
                        <a:t>8 (35)</a:t>
                      </a:r>
                    </a:p>
                  </a:txBody>
                  <a:tcPr/>
                </a:tc>
                <a:tc>
                  <a:txBody>
                    <a:bodyPr/>
                    <a:lstStyle/>
                    <a:p>
                      <a:pPr algn="ctr"/>
                      <a:r>
                        <a:rPr lang="de-DE" sz="1000"/>
                        <a:t>39 (41)</a:t>
                      </a:r>
                    </a:p>
                  </a:txBody>
                  <a:tcPr/>
                </a:tc>
                <a:tc>
                  <a:txBody>
                    <a:bodyPr/>
                    <a:lstStyle/>
                    <a:p>
                      <a:pPr algn="ctr"/>
                      <a:r>
                        <a:rPr lang="de-DE" sz="1000"/>
                        <a:t>0,58</a:t>
                      </a:r>
                    </a:p>
                  </a:txBody>
                  <a:tcPr/>
                </a:tc>
                <a:extLst>
                  <a:ext uri="{0D108BD9-81ED-4DB2-BD59-A6C34878D82A}">
                    <a16:rowId xmlns:a16="http://schemas.microsoft.com/office/drawing/2014/main" val="1039641673"/>
                  </a:ext>
                </a:extLst>
              </a:tr>
              <a:tr h="235607">
                <a:tc>
                  <a:txBody>
                    <a:bodyPr/>
                    <a:lstStyle/>
                    <a:p>
                      <a:r>
                        <a:rPr lang="de-DE" sz="1000"/>
                        <a:t>MRD-Negativität (&lt; 10</a:t>
                      </a:r>
                      <a:r>
                        <a:rPr lang="de-DE" sz="1000" baseline="30000"/>
                        <a:t>-5</a:t>
                      </a:r>
                      <a:r>
                        <a:rPr lang="de-DE" sz="1000"/>
                        <a:t>), beliebiger Zeitpunkt; n (%)</a:t>
                      </a:r>
                    </a:p>
                  </a:txBody>
                  <a:tcPr/>
                </a:tc>
                <a:tc>
                  <a:txBody>
                    <a:bodyPr/>
                    <a:lstStyle/>
                    <a:p>
                      <a:pPr algn="ctr"/>
                      <a:r>
                        <a:rPr lang="de-DE" sz="1000"/>
                        <a:t>15 (65)</a:t>
                      </a:r>
                    </a:p>
                  </a:txBody>
                  <a:tcPr/>
                </a:tc>
                <a:tc>
                  <a:txBody>
                    <a:bodyPr/>
                    <a:lstStyle/>
                    <a:p>
                      <a:pPr algn="ctr"/>
                      <a:r>
                        <a:rPr lang="de-DE" sz="1000"/>
                        <a:t>81 (85)</a:t>
                      </a:r>
                    </a:p>
                  </a:txBody>
                  <a:tcPr/>
                </a:tc>
                <a:tc>
                  <a:txBody>
                    <a:bodyPr/>
                    <a:lstStyle/>
                    <a:p>
                      <a:pPr algn="ctr"/>
                      <a:r>
                        <a:rPr lang="de-DE" sz="1000"/>
                        <a:t>0,03</a:t>
                      </a:r>
                    </a:p>
                  </a:txBody>
                  <a:tcPr/>
                </a:tc>
                <a:extLst>
                  <a:ext uri="{0D108BD9-81ED-4DB2-BD59-A6C34878D82A}">
                    <a16:rowId xmlns:a16="http://schemas.microsoft.com/office/drawing/2014/main" val="2915835479"/>
                  </a:ext>
                </a:extLst>
              </a:tr>
              <a:tr h="235607">
                <a:tc>
                  <a:txBody>
                    <a:bodyPr/>
                    <a:lstStyle/>
                    <a:p>
                      <a:r>
                        <a:rPr lang="de-DE" sz="1000"/>
                        <a:t>MRD-Negativität (10</a:t>
                      </a:r>
                      <a:r>
                        <a:rPr lang="de-DE" sz="1000" baseline="30000"/>
                        <a:t>-6</a:t>
                      </a:r>
                      <a:r>
                        <a:rPr lang="de-DE" sz="1000" baseline="0"/>
                        <a:t>)</a:t>
                      </a:r>
                      <a:r>
                        <a:rPr lang="de-DE" sz="1000"/>
                        <a:t>, beliebiger Zeitpunkt; n (%)</a:t>
                      </a:r>
                    </a:p>
                  </a:txBody>
                  <a:tcPr/>
                </a:tc>
                <a:tc>
                  <a:txBody>
                    <a:bodyPr/>
                    <a:lstStyle/>
                    <a:p>
                      <a:pPr algn="ctr"/>
                      <a:r>
                        <a:rPr lang="de-DE" sz="1000"/>
                        <a:t>13 (57)</a:t>
                      </a:r>
                    </a:p>
                  </a:txBody>
                  <a:tcPr/>
                </a:tc>
                <a:tc>
                  <a:txBody>
                    <a:bodyPr/>
                    <a:lstStyle/>
                    <a:p>
                      <a:pPr algn="ctr"/>
                      <a:r>
                        <a:rPr lang="de-DE" sz="1000"/>
                        <a:t>71 (75)</a:t>
                      </a:r>
                    </a:p>
                  </a:txBody>
                  <a:tcPr/>
                </a:tc>
                <a:tc>
                  <a:txBody>
                    <a:bodyPr/>
                    <a:lstStyle/>
                    <a:p>
                      <a:pPr algn="ctr"/>
                      <a:r>
                        <a:rPr lang="de-DE" sz="1000"/>
                        <a:t>0,08</a:t>
                      </a:r>
                    </a:p>
                  </a:txBody>
                  <a:tcPr/>
                </a:tc>
                <a:extLst>
                  <a:ext uri="{0D108BD9-81ED-4DB2-BD59-A6C34878D82A}">
                    <a16:rowId xmlns:a16="http://schemas.microsoft.com/office/drawing/2014/main" val="2142083862"/>
                  </a:ext>
                </a:extLst>
              </a:tr>
              <a:tr h="235607">
                <a:tc>
                  <a:txBody>
                    <a:bodyPr/>
                    <a:lstStyle/>
                    <a:p>
                      <a:r>
                        <a:rPr lang="de-DE" sz="1000"/>
                        <a:t>Ansprechen ≥ CR; n (%)</a:t>
                      </a:r>
                    </a:p>
                  </a:txBody>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de-DE" sz="1000"/>
                        <a:t>17 (71)</a:t>
                      </a:r>
                    </a:p>
                  </a:txBody>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de-DE" sz="1000"/>
                        <a:t>91 (93)</a:t>
                      </a:r>
                    </a:p>
                  </a:txBody>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de-DE" sz="1000"/>
                        <a:t>0,002</a:t>
                      </a:r>
                    </a:p>
                  </a:txBody>
                  <a:tcPr/>
                </a:tc>
                <a:extLst>
                  <a:ext uri="{0D108BD9-81ED-4DB2-BD59-A6C34878D82A}">
                    <a16:rowId xmlns:a16="http://schemas.microsoft.com/office/drawing/2014/main" val="436565556"/>
                  </a:ext>
                </a:extLst>
              </a:tr>
              <a:tr h="235607">
                <a:tc>
                  <a:txBody>
                    <a:bodyPr/>
                    <a:lstStyle/>
                    <a:p>
                      <a:r>
                        <a:rPr lang="de-DE" sz="1000"/>
                        <a:t>MRD-SURE erreicht; n (%)</a:t>
                      </a:r>
                    </a:p>
                  </a:txBody>
                  <a:tcPr/>
                </a:tc>
                <a:tc>
                  <a:txBody>
                    <a:bodyPr/>
                    <a:lstStyle/>
                    <a:p>
                      <a:pPr algn="ctr"/>
                      <a:r>
                        <a:rPr lang="de-DE" sz="1000"/>
                        <a:t>14 (61)</a:t>
                      </a:r>
                    </a:p>
                  </a:txBody>
                  <a:tcPr/>
                </a:tc>
                <a:tc>
                  <a:txBody>
                    <a:bodyPr/>
                    <a:lstStyle/>
                    <a:p>
                      <a:pPr algn="ctr"/>
                      <a:r>
                        <a:rPr lang="de-DE" sz="1000"/>
                        <a:t>71 (74)</a:t>
                      </a:r>
                    </a:p>
                  </a:txBody>
                  <a:tcPr/>
                </a:tc>
                <a:tc>
                  <a:txBody>
                    <a:bodyPr/>
                    <a:lstStyle/>
                    <a:p>
                      <a:pPr algn="ctr"/>
                      <a:r>
                        <a:rPr lang="de-DE" sz="1000"/>
                        <a:t>0,18</a:t>
                      </a:r>
                    </a:p>
                  </a:txBody>
                  <a:tcPr/>
                </a:tc>
                <a:extLst>
                  <a:ext uri="{0D108BD9-81ED-4DB2-BD59-A6C34878D82A}">
                    <a16:rowId xmlns:a16="http://schemas.microsoft.com/office/drawing/2014/main" val="1570370529"/>
                  </a:ext>
                </a:extLst>
              </a:tr>
            </a:tbl>
          </a:graphicData>
        </a:graphic>
      </p:graphicFrame>
      <p:sp>
        <p:nvSpPr>
          <p:cNvPr id="8" name="Textfeld 7">
            <a:extLst>
              <a:ext uri="{FF2B5EF4-FFF2-40B4-BE49-F238E27FC236}">
                <a16:creationId xmlns:a16="http://schemas.microsoft.com/office/drawing/2014/main" id="{4D691E01-9BDA-428E-929D-AC5A80E8F093}"/>
              </a:ext>
            </a:extLst>
          </p:cNvPr>
          <p:cNvSpPr txBox="1"/>
          <p:nvPr/>
        </p:nvSpPr>
        <p:spPr>
          <a:xfrm>
            <a:off x="319490" y="2946480"/>
            <a:ext cx="8300941" cy="1500411"/>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Ältere Patienten erreichten nach der Induktion vergleichbare MRD-Negativitätsraten wie jüngere Patienten (36 % vs. 41 %, p = 0,66), die Gesamt-MRD-Negativitätsrate (&lt; 10</a:t>
            </a:r>
            <a:r>
              <a:rPr kumimoji="0" lang="de-DE" sz="1200" b="0" i="0" u="none" strike="noStrike" kern="1200" cap="none" spc="0" normalizeH="0" baseline="30000" noProof="0">
                <a:ln>
                  <a:noFill/>
                </a:ln>
                <a:solidFill>
                  <a:srgbClr val="000000"/>
                </a:solidFill>
                <a:effectLst/>
                <a:uLnTx/>
                <a:uFillTx/>
                <a:latin typeface="Arial"/>
                <a:ea typeface="+mn-ea"/>
                <a:cs typeface="+mn-cs"/>
              </a:rPr>
              <a:t>-5</a:t>
            </a:r>
            <a:r>
              <a:rPr kumimoji="0" lang="de-DE" sz="1200" b="0" i="0" u="none" strike="noStrike" kern="1200" cap="none" spc="0" normalizeH="0" baseline="0" noProof="0">
                <a:ln>
                  <a:noFill/>
                </a:ln>
                <a:solidFill>
                  <a:srgbClr val="000000"/>
                </a:solidFill>
                <a:effectLst/>
                <a:uLnTx/>
                <a:uFillTx/>
                <a:latin typeface="Arial"/>
                <a:ea typeface="+mn-ea"/>
                <a:cs typeface="+mn-cs"/>
              </a:rPr>
              <a:t>) war jedoch niedriger (65 % vs. 84 %, p = 0,03), ebenso die CR-Rate (71 % vs. 93 %, p = 0,002).</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Die Wahrscheinlichkeit, MRD-SURE zu erreichen, war in beiden Altersgruppen vergleichbar (61 % vs. 74 %, </a:t>
            </a:r>
            <a:br>
              <a:rPr kumimoji="0" lang="de-DE" sz="1200" b="0" i="0" u="none" strike="noStrike" kern="1200" cap="none" spc="0" normalizeH="0" baseline="0" noProof="0">
                <a:ln>
                  <a:noFill/>
                </a:ln>
                <a:solidFill>
                  <a:srgbClr val="000000"/>
                </a:solidFill>
                <a:effectLst/>
                <a:uLnTx/>
                <a:uFillTx/>
                <a:latin typeface="Arial"/>
                <a:ea typeface="+mn-ea"/>
                <a:cs typeface="+mn-cs"/>
              </a:rPr>
            </a:br>
            <a:r>
              <a:rPr kumimoji="0" lang="de-DE" sz="1200" b="0" i="0" u="none" strike="noStrike" kern="1200" cap="none" spc="0" normalizeH="0" baseline="0" noProof="0">
                <a:ln>
                  <a:noFill/>
                </a:ln>
                <a:solidFill>
                  <a:srgbClr val="000000"/>
                </a:solidFill>
                <a:effectLst/>
                <a:uLnTx/>
                <a:uFillTx/>
                <a:latin typeface="Arial"/>
                <a:ea typeface="+mn-ea"/>
                <a:cs typeface="+mn-cs"/>
              </a:rPr>
              <a:t>p = 0,18).</a:t>
            </a: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de-DE" sz="1200" b="0" i="0" u="none" strike="noStrike" kern="1200" cap="none" spc="0" normalizeH="0" baseline="0" noProof="0">
              <a:ln>
                <a:noFill/>
              </a:ln>
              <a:solidFill>
                <a:srgbClr val="000000"/>
              </a:solidFill>
              <a:effectLst/>
              <a:uLnTx/>
              <a:uFillTx/>
              <a:latin typeface="Arial"/>
              <a:ea typeface="+mn-ea"/>
              <a:cs typeface="+mn-cs"/>
            </a:endParaRP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kumimoji="0" lang="de-DE"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404639701"/>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BFD99AF7-69DF-4327-8B2B-08FA427D7CFA}"/>
              </a:ext>
            </a:extLst>
          </p:cNvPr>
          <p:cNvSpPr txBox="1">
            <a:spLocks/>
          </p:cNvSpPr>
          <p:nvPr/>
        </p:nvSpPr>
        <p:spPr bwMode="gray">
          <a:xfrm>
            <a:off x="397869" y="402801"/>
            <a:ext cx="8535775" cy="460195"/>
          </a:xfrm>
          <a:prstGeom prst="rect">
            <a:avLst/>
          </a:prstGeom>
          <a:noFill/>
          <a:ln w="9525" algn="ctr">
            <a:noFill/>
            <a:miter lim="800000"/>
            <a:headEnd/>
            <a:tailEnd/>
          </a:ln>
          <a:effectLst/>
        </p:spPr>
        <p:txBody>
          <a:bodyPr vert="horz" wrap="square" lIns="0" tIns="0" rIns="0" bIns="45720" numCol="1" anchor="b" anchorCtr="0" compatLnSpc="1">
            <a:prstTxWarp prst="textNoShape">
              <a:avLst/>
            </a:prstTxWarp>
          </a:bodyPr>
          <a:lstStyle>
            <a:lvl1pPr algn="l" rtl="0" eaLnBrk="1" fontAlgn="base" hangingPunct="1">
              <a:lnSpc>
                <a:spcPct val="90000"/>
              </a:lnSpc>
              <a:spcBef>
                <a:spcPct val="0"/>
              </a:spcBef>
              <a:spcAft>
                <a:spcPct val="0"/>
              </a:spcAft>
              <a:defRPr sz="2400" b="1">
                <a:solidFill>
                  <a:schemeClr val="tx1"/>
                </a:solidFill>
                <a:latin typeface="+mj-lt"/>
                <a:ea typeface="+mj-ea"/>
                <a:cs typeface="+mj-cs"/>
              </a:defRPr>
            </a:lvl1pPr>
            <a:lvl2pPr algn="l" rtl="0" eaLnBrk="1" fontAlgn="base" hangingPunct="1">
              <a:lnSpc>
                <a:spcPct val="90000"/>
              </a:lnSpc>
              <a:spcBef>
                <a:spcPct val="0"/>
              </a:spcBef>
              <a:spcAft>
                <a:spcPct val="0"/>
              </a:spcAft>
              <a:defRPr sz="2400" b="1">
                <a:solidFill>
                  <a:schemeClr val="tx1"/>
                </a:solidFill>
                <a:latin typeface="Arial" charset="0"/>
              </a:defRPr>
            </a:lvl2pPr>
            <a:lvl3pPr algn="l" rtl="0" eaLnBrk="1" fontAlgn="base" hangingPunct="1">
              <a:lnSpc>
                <a:spcPct val="90000"/>
              </a:lnSpc>
              <a:spcBef>
                <a:spcPct val="0"/>
              </a:spcBef>
              <a:spcAft>
                <a:spcPct val="0"/>
              </a:spcAft>
              <a:defRPr sz="2400" b="1">
                <a:solidFill>
                  <a:schemeClr val="tx1"/>
                </a:solidFill>
                <a:latin typeface="Arial" charset="0"/>
              </a:defRPr>
            </a:lvl3pPr>
            <a:lvl4pPr algn="l" rtl="0" eaLnBrk="1" fontAlgn="base" hangingPunct="1">
              <a:lnSpc>
                <a:spcPct val="90000"/>
              </a:lnSpc>
              <a:spcBef>
                <a:spcPct val="0"/>
              </a:spcBef>
              <a:spcAft>
                <a:spcPct val="0"/>
              </a:spcAft>
              <a:defRPr sz="2400" b="1">
                <a:solidFill>
                  <a:schemeClr val="tx1"/>
                </a:solidFill>
                <a:latin typeface="Arial" charset="0"/>
              </a:defRPr>
            </a:lvl4pPr>
            <a:lvl5pPr algn="l" rtl="0" eaLnBrk="1" fontAlgn="base" hangingPunct="1">
              <a:lnSpc>
                <a:spcPct val="90000"/>
              </a:lnSpc>
              <a:spcBef>
                <a:spcPct val="0"/>
              </a:spcBef>
              <a:spcAft>
                <a:spcPct val="0"/>
              </a:spcAft>
              <a:defRPr sz="2400" b="1">
                <a:solidFill>
                  <a:schemeClr val="tx1"/>
                </a:solidFill>
                <a:latin typeface="Arial" charset="0"/>
              </a:defRPr>
            </a:lvl5pPr>
            <a:lvl6pPr marL="342891" algn="l" rtl="0" eaLnBrk="1" fontAlgn="base" hangingPunct="1">
              <a:lnSpc>
                <a:spcPct val="90000"/>
              </a:lnSpc>
              <a:spcBef>
                <a:spcPct val="0"/>
              </a:spcBef>
              <a:spcAft>
                <a:spcPct val="0"/>
              </a:spcAft>
              <a:defRPr sz="2400" b="1">
                <a:solidFill>
                  <a:schemeClr val="tx1"/>
                </a:solidFill>
                <a:latin typeface="Arial" charset="0"/>
              </a:defRPr>
            </a:lvl6pPr>
            <a:lvl7pPr marL="685783" algn="l" rtl="0" eaLnBrk="1" fontAlgn="base" hangingPunct="1">
              <a:lnSpc>
                <a:spcPct val="90000"/>
              </a:lnSpc>
              <a:spcBef>
                <a:spcPct val="0"/>
              </a:spcBef>
              <a:spcAft>
                <a:spcPct val="0"/>
              </a:spcAft>
              <a:defRPr sz="2400" b="1">
                <a:solidFill>
                  <a:schemeClr val="tx1"/>
                </a:solidFill>
                <a:latin typeface="Arial" charset="0"/>
              </a:defRPr>
            </a:lvl7pPr>
            <a:lvl8pPr marL="1028674" algn="l" rtl="0" eaLnBrk="1" fontAlgn="base" hangingPunct="1">
              <a:lnSpc>
                <a:spcPct val="90000"/>
              </a:lnSpc>
              <a:spcBef>
                <a:spcPct val="0"/>
              </a:spcBef>
              <a:spcAft>
                <a:spcPct val="0"/>
              </a:spcAft>
              <a:defRPr sz="2400" b="1">
                <a:solidFill>
                  <a:schemeClr val="tx1"/>
                </a:solidFill>
                <a:latin typeface="Arial" charset="0"/>
              </a:defRPr>
            </a:lvl8pPr>
            <a:lvl9pPr marL="1371566" algn="l" rtl="0" eaLnBrk="1" fontAlgn="base" hangingPunct="1">
              <a:lnSpc>
                <a:spcPct val="90000"/>
              </a:lnSpc>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br>
              <a:rPr kumimoji="0" lang="de-DE" sz="2000" b="1" i="0" u="none" strike="noStrike" kern="0" cap="none" spc="0" normalizeH="0" baseline="0" noProof="0">
                <a:ln>
                  <a:noFill/>
                </a:ln>
                <a:solidFill>
                  <a:srgbClr val="000000"/>
                </a:solidFill>
                <a:effectLst/>
                <a:uLnTx/>
                <a:uFillTx/>
                <a:latin typeface="Arial"/>
                <a:ea typeface="+mj-ea"/>
                <a:cs typeface="+mj-cs"/>
              </a:rPr>
            </a:br>
            <a:r>
              <a:rPr kumimoji="0" lang="de-DE" sz="2400" b="1" i="0" u="none" strike="noStrike" kern="1200" cap="none" spc="0" normalizeH="0" baseline="0" noProof="0">
                <a:ln>
                  <a:noFill/>
                </a:ln>
                <a:solidFill>
                  <a:srgbClr val="000000"/>
                </a:solidFill>
                <a:effectLst/>
                <a:uLnTx/>
                <a:uFillTx/>
                <a:latin typeface="Arial"/>
                <a:ea typeface="+mj-ea"/>
                <a:cs typeface="+mj-cs"/>
              </a:rPr>
              <a:t>MASTER – Subgruppenanalyse nach Lebensalter</a:t>
            </a:r>
            <a:br>
              <a:rPr kumimoji="0" lang="de-DE" sz="4800" b="1" i="0" u="none" strike="noStrike" kern="1200" cap="none" spc="0" normalizeH="0" baseline="0" noProof="0">
                <a:ln>
                  <a:noFill/>
                </a:ln>
                <a:solidFill>
                  <a:srgbClr val="716F73"/>
                </a:solidFill>
                <a:effectLst/>
                <a:uLnTx/>
                <a:uFillTx/>
                <a:latin typeface="Arial"/>
                <a:ea typeface="+mj-ea"/>
                <a:cs typeface="+mj-cs"/>
              </a:rPr>
            </a:br>
            <a:r>
              <a:rPr kumimoji="0" lang="de-DE" sz="1400" b="1" i="0" u="none" strike="noStrike" kern="0" cap="none" spc="0" normalizeH="0" baseline="0" noProof="0">
                <a:ln>
                  <a:noFill/>
                </a:ln>
                <a:solidFill>
                  <a:srgbClr val="000000"/>
                </a:solidFill>
                <a:effectLst/>
                <a:uLnTx/>
                <a:uFillTx/>
                <a:latin typeface="Arial"/>
                <a:ea typeface="+mj-ea"/>
                <a:cs typeface="+mj-cs"/>
              </a:rPr>
              <a:t>Progressionsfreies Überleben</a:t>
            </a:r>
          </a:p>
        </p:txBody>
      </p:sp>
      <p:sp>
        <p:nvSpPr>
          <p:cNvPr id="113" name="Rechteck 112">
            <a:extLst>
              <a:ext uri="{FF2B5EF4-FFF2-40B4-BE49-F238E27FC236}">
                <a16:creationId xmlns:a16="http://schemas.microsoft.com/office/drawing/2014/main" id="{F8B52A36-FCD5-4E71-9995-49918DF4F723}"/>
              </a:ext>
            </a:extLst>
          </p:cNvPr>
          <p:cNvSpPr/>
          <p:nvPr/>
        </p:nvSpPr>
        <p:spPr>
          <a:xfrm>
            <a:off x="399600" y="4771412"/>
            <a:ext cx="8244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a:ln>
                  <a:noFill/>
                </a:ln>
                <a:solidFill>
                  <a:srgbClr val="000000"/>
                </a:solidFill>
                <a:effectLst/>
                <a:uLnTx/>
                <a:uFillTx/>
                <a:latin typeface="Arial"/>
                <a:ea typeface="+mn-ea"/>
                <a:cs typeface="+mn-cs"/>
              </a:rPr>
              <a:t>OS: Gesamtüberleben; PFS: progressionsfreies Überleben.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600" b="0" i="0" u="none" strike="noStrike" kern="1200" cap="none" spc="0" normalizeH="0" baseline="0" noProof="0" err="1">
                <a:ln>
                  <a:noFill/>
                </a:ln>
                <a:solidFill>
                  <a:srgbClr val="000000"/>
                </a:solidFill>
                <a:effectLst/>
                <a:uLnTx/>
                <a:uFillTx/>
                <a:latin typeface="Arial"/>
                <a:ea typeface="+mn-ea"/>
                <a:cs typeface="+mn-cs"/>
              </a:rPr>
              <a:t>Giri</a:t>
            </a:r>
            <a:r>
              <a:rPr kumimoji="0" lang="en-NZ" sz="600" b="0" i="0" u="none" strike="noStrike" kern="1200" cap="none" spc="0" normalizeH="0" baseline="0" noProof="0">
                <a:ln>
                  <a:noFill/>
                </a:ln>
                <a:solidFill>
                  <a:srgbClr val="000000"/>
                </a:solidFill>
                <a:effectLst/>
                <a:uLnTx/>
                <a:uFillTx/>
                <a:latin typeface="Arial"/>
                <a:ea typeface="+mn-ea"/>
                <a:cs typeface="+mn-cs"/>
              </a:rPr>
              <a:t> S et al, ASH 2022, Abstract 1930, </a:t>
            </a:r>
            <a:r>
              <a:rPr kumimoji="0" lang="en-NZ" sz="600" b="0" i="0" u="none" strike="noStrike" kern="1200" cap="none" spc="0" normalizeH="0" baseline="0" noProof="0">
                <a:ln>
                  <a:noFill/>
                </a:ln>
                <a:solidFill>
                  <a:srgbClr val="000000"/>
                </a:solidFill>
                <a:effectLst/>
                <a:uLnTx/>
                <a:uFillTx/>
                <a:latin typeface="Arial"/>
                <a:ea typeface="+mn-ea"/>
                <a:cs typeface="+mn-cs"/>
                <a:hlinkClick r:id="rId3"/>
              </a:rPr>
              <a:t>https://ash.confex.com/ash/2022/webprogram/Paper160381.html</a:t>
            </a:r>
            <a:r>
              <a:rPr kumimoji="0" lang="en-NZ" sz="600" b="0" i="0" u="none" strike="noStrike" kern="1200" cap="none" spc="0" normalizeH="0" baseline="0" noProof="0">
                <a:ln>
                  <a:noFill/>
                </a:ln>
                <a:solidFill>
                  <a:srgbClr val="000000"/>
                </a:solidFill>
                <a:effectLst/>
                <a:uLnTx/>
                <a:uFillTx/>
                <a:latin typeface="Arial"/>
                <a:ea typeface="+mn-ea"/>
                <a:cs typeface="+mn-cs"/>
              </a:rPr>
              <a:t> </a:t>
            </a:r>
          </a:p>
        </p:txBody>
      </p:sp>
      <p:sp>
        <p:nvSpPr>
          <p:cNvPr id="114" name="Textfeld 113">
            <a:extLst>
              <a:ext uri="{FF2B5EF4-FFF2-40B4-BE49-F238E27FC236}">
                <a16:creationId xmlns:a16="http://schemas.microsoft.com/office/drawing/2014/main" id="{51C91289-3405-4D13-A2F2-DFF1A94B47B7}"/>
              </a:ext>
            </a:extLst>
          </p:cNvPr>
          <p:cNvSpPr txBox="1"/>
          <p:nvPr/>
        </p:nvSpPr>
        <p:spPr>
          <a:xfrm>
            <a:off x="5837449" y="1389218"/>
            <a:ext cx="2987060" cy="16466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Nach einem medianen Follow-</a:t>
            </a:r>
            <a:r>
              <a:rPr kumimoji="0" lang="de-DE" sz="1200" b="0" i="0" u="none" strike="noStrike" kern="1200" cap="none" spc="0" normalizeH="0" baseline="0" noProof="0" err="1">
                <a:ln>
                  <a:noFill/>
                </a:ln>
                <a:solidFill>
                  <a:srgbClr val="000000"/>
                </a:solidFill>
                <a:effectLst/>
                <a:uLnTx/>
                <a:uFillTx/>
                <a:latin typeface="Arial"/>
                <a:ea typeface="+mn-ea"/>
                <a:cs typeface="+mn-cs"/>
              </a:rPr>
              <a:t>up</a:t>
            </a:r>
            <a:r>
              <a:rPr kumimoji="0" lang="de-DE" sz="1200" b="0" i="0" u="none" strike="noStrike" kern="1200" cap="none" spc="0" normalizeH="0" baseline="0" noProof="0">
                <a:ln>
                  <a:noFill/>
                </a:ln>
                <a:solidFill>
                  <a:srgbClr val="000000"/>
                </a:solidFill>
                <a:effectLst/>
                <a:uLnTx/>
                <a:uFillTx/>
                <a:latin typeface="Arial"/>
                <a:ea typeface="+mn-ea"/>
                <a:cs typeface="+mn-cs"/>
              </a:rPr>
              <a:t> von </a:t>
            </a:r>
            <a:br>
              <a:rPr kumimoji="0" lang="de-DE" sz="1200" b="0" i="0" u="none" strike="noStrike" kern="1200" cap="none" spc="0" normalizeH="0" baseline="0" noProof="0">
                <a:ln>
                  <a:noFill/>
                </a:ln>
                <a:solidFill>
                  <a:srgbClr val="000000"/>
                </a:solidFill>
                <a:effectLst/>
                <a:uLnTx/>
                <a:uFillTx/>
                <a:latin typeface="Arial"/>
                <a:ea typeface="+mn-ea"/>
                <a:cs typeface="+mn-cs"/>
              </a:rPr>
            </a:br>
            <a:r>
              <a:rPr kumimoji="0" lang="de-DE" sz="1200" b="0" i="0" u="none" strike="noStrike" kern="1200" cap="none" spc="0" normalizeH="0" baseline="0" noProof="0">
                <a:ln>
                  <a:noFill/>
                </a:ln>
                <a:solidFill>
                  <a:srgbClr val="000000"/>
                </a:solidFill>
                <a:effectLst/>
                <a:uLnTx/>
                <a:uFillTx/>
                <a:latin typeface="Arial"/>
                <a:ea typeface="+mn-ea"/>
                <a:cs typeface="+mn-cs"/>
              </a:rPr>
              <a:t>35,9 Monaten waren das 3-Jahres-PFS (86,3 % vs. 80,3 %; p = 0,75) sowie das 3-Jahres-OS (95,8 % vs. 88,7 %; p = 0,53) für ältere und jüngere Patienten vergleichbar.</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kumimoji="0" lang="de-DE" sz="1200" b="0" i="0" u="none" strike="noStrike" kern="1200" cap="none" spc="0" normalizeH="0" baseline="0" noProof="0">
              <a:ln>
                <a:noFill/>
              </a:ln>
              <a:solidFill>
                <a:srgbClr val="000000"/>
              </a:solidFill>
              <a:effectLst/>
              <a:uLnTx/>
              <a:uFillTx/>
              <a:latin typeface="Arial"/>
              <a:ea typeface="+mn-ea"/>
              <a:cs typeface="+mn-cs"/>
            </a:endParaRP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kumimoji="0" lang="de-DE" sz="1200" b="0" i="0" u="none" strike="noStrike" kern="1200" cap="none" spc="0" normalizeH="0" baseline="0" noProof="0">
              <a:ln>
                <a:noFill/>
              </a:ln>
              <a:solidFill>
                <a:srgbClr val="000000"/>
              </a:solidFill>
              <a:effectLst/>
              <a:uLnTx/>
              <a:uFillTx/>
              <a:latin typeface="Arial"/>
              <a:ea typeface="+mn-ea"/>
              <a:cs typeface="+mn-cs"/>
            </a:endParaRPr>
          </a:p>
        </p:txBody>
      </p:sp>
      <p:pic>
        <p:nvPicPr>
          <p:cNvPr id="6" name="Grafik 5">
            <a:extLst>
              <a:ext uri="{FF2B5EF4-FFF2-40B4-BE49-F238E27FC236}">
                <a16:creationId xmlns:a16="http://schemas.microsoft.com/office/drawing/2014/main" id="{995BF4B8-9980-46E4-AADB-15ADB830E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491" y="1165383"/>
            <a:ext cx="5388609" cy="3495959"/>
          </a:xfrm>
          <a:prstGeom prst="rect">
            <a:avLst/>
          </a:prstGeom>
        </p:spPr>
      </p:pic>
    </p:spTree>
    <p:extLst>
      <p:ext uri="{BB962C8B-B14F-4D97-AF65-F5344CB8AC3E}">
        <p14:creationId xmlns:p14="http://schemas.microsoft.com/office/powerpoint/2010/main" val="2223229656"/>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BFD99AF7-69DF-4327-8B2B-08FA427D7CFA}"/>
              </a:ext>
            </a:extLst>
          </p:cNvPr>
          <p:cNvSpPr txBox="1">
            <a:spLocks/>
          </p:cNvSpPr>
          <p:nvPr/>
        </p:nvSpPr>
        <p:spPr bwMode="gray">
          <a:xfrm>
            <a:off x="397869" y="402801"/>
            <a:ext cx="8535775" cy="460195"/>
          </a:xfrm>
          <a:prstGeom prst="rect">
            <a:avLst/>
          </a:prstGeom>
          <a:noFill/>
          <a:ln w="9525" algn="ctr">
            <a:noFill/>
            <a:miter lim="800000"/>
            <a:headEnd/>
            <a:tailEnd/>
          </a:ln>
          <a:effectLst/>
        </p:spPr>
        <p:txBody>
          <a:bodyPr vert="horz" wrap="square" lIns="0" tIns="0" rIns="0" bIns="45720" numCol="1" anchor="b" anchorCtr="0" compatLnSpc="1">
            <a:prstTxWarp prst="textNoShape">
              <a:avLst/>
            </a:prstTxWarp>
          </a:bodyPr>
          <a:lstStyle>
            <a:lvl1pPr algn="l" rtl="0" eaLnBrk="1" fontAlgn="base" hangingPunct="1">
              <a:lnSpc>
                <a:spcPct val="90000"/>
              </a:lnSpc>
              <a:spcBef>
                <a:spcPct val="0"/>
              </a:spcBef>
              <a:spcAft>
                <a:spcPct val="0"/>
              </a:spcAft>
              <a:defRPr sz="2400" b="1">
                <a:solidFill>
                  <a:schemeClr val="tx1"/>
                </a:solidFill>
                <a:latin typeface="+mj-lt"/>
                <a:ea typeface="+mj-ea"/>
                <a:cs typeface="+mj-cs"/>
              </a:defRPr>
            </a:lvl1pPr>
            <a:lvl2pPr algn="l" rtl="0" eaLnBrk="1" fontAlgn="base" hangingPunct="1">
              <a:lnSpc>
                <a:spcPct val="90000"/>
              </a:lnSpc>
              <a:spcBef>
                <a:spcPct val="0"/>
              </a:spcBef>
              <a:spcAft>
                <a:spcPct val="0"/>
              </a:spcAft>
              <a:defRPr sz="2400" b="1">
                <a:solidFill>
                  <a:schemeClr val="tx1"/>
                </a:solidFill>
                <a:latin typeface="Arial" charset="0"/>
              </a:defRPr>
            </a:lvl2pPr>
            <a:lvl3pPr algn="l" rtl="0" eaLnBrk="1" fontAlgn="base" hangingPunct="1">
              <a:lnSpc>
                <a:spcPct val="90000"/>
              </a:lnSpc>
              <a:spcBef>
                <a:spcPct val="0"/>
              </a:spcBef>
              <a:spcAft>
                <a:spcPct val="0"/>
              </a:spcAft>
              <a:defRPr sz="2400" b="1">
                <a:solidFill>
                  <a:schemeClr val="tx1"/>
                </a:solidFill>
                <a:latin typeface="Arial" charset="0"/>
              </a:defRPr>
            </a:lvl3pPr>
            <a:lvl4pPr algn="l" rtl="0" eaLnBrk="1" fontAlgn="base" hangingPunct="1">
              <a:lnSpc>
                <a:spcPct val="90000"/>
              </a:lnSpc>
              <a:spcBef>
                <a:spcPct val="0"/>
              </a:spcBef>
              <a:spcAft>
                <a:spcPct val="0"/>
              </a:spcAft>
              <a:defRPr sz="2400" b="1">
                <a:solidFill>
                  <a:schemeClr val="tx1"/>
                </a:solidFill>
                <a:latin typeface="Arial" charset="0"/>
              </a:defRPr>
            </a:lvl4pPr>
            <a:lvl5pPr algn="l" rtl="0" eaLnBrk="1" fontAlgn="base" hangingPunct="1">
              <a:lnSpc>
                <a:spcPct val="90000"/>
              </a:lnSpc>
              <a:spcBef>
                <a:spcPct val="0"/>
              </a:spcBef>
              <a:spcAft>
                <a:spcPct val="0"/>
              </a:spcAft>
              <a:defRPr sz="2400" b="1">
                <a:solidFill>
                  <a:schemeClr val="tx1"/>
                </a:solidFill>
                <a:latin typeface="Arial" charset="0"/>
              </a:defRPr>
            </a:lvl5pPr>
            <a:lvl6pPr marL="342891" algn="l" rtl="0" eaLnBrk="1" fontAlgn="base" hangingPunct="1">
              <a:lnSpc>
                <a:spcPct val="90000"/>
              </a:lnSpc>
              <a:spcBef>
                <a:spcPct val="0"/>
              </a:spcBef>
              <a:spcAft>
                <a:spcPct val="0"/>
              </a:spcAft>
              <a:defRPr sz="2400" b="1">
                <a:solidFill>
                  <a:schemeClr val="tx1"/>
                </a:solidFill>
                <a:latin typeface="Arial" charset="0"/>
              </a:defRPr>
            </a:lvl6pPr>
            <a:lvl7pPr marL="685783" algn="l" rtl="0" eaLnBrk="1" fontAlgn="base" hangingPunct="1">
              <a:lnSpc>
                <a:spcPct val="90000"/>
              </a:lnSpc>
              <a:spcBef>
                <a:spcPct val="0"/>
              </a:spcBef>
              <a:spcAft>
                <a:spcPct val="0"/>
              </a:spcAft>
              <a:defRPr sz="2400" b="1">
                <a:solidFill>
                  <a:schemeClr val="tx1"/>
                </a:solidFill>
                <a:latin typeface="Arial" charset="0"/>
              </a:defRPr>
            </a:lvl7pPr>
            <a:lvl8pPr marL="1028674" algn="l" rtl="0" eaLnBrk="1" fontAlgn="base" hangingPunct="1">
              <a:lnSpc>
                <a:spcPct val="90000"/>
              </a:lnSpc>
              <a:spcBef>
                <a:spcPct val="0"/>
              </a:spcBef>
              <a:spcAft>
                <a:spcPct val="0"/>
              </a:spcAft>
              <a:defRPr sz="2400" b="1">
                <a:solidFill>
                  <a:schemeClr val="tx1"/>
                </a:solidFill>
                <a:latin typeface="Arial" charset="0"/>
              </a:defRPr>
            </a:lvl8pPr>
            <a:lvl9pPr marL="1371566" algn="l" rtl="0" eaLnBrk="1" fontAlgn="base" hangingPunct="1">
              <a:lnSpc>
                <a:spcPct val="90000"/>
              </a:lnSpc>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br>
              <a:rPr kumimoji="0" lang="de-DE" sz="2000" b="1" i="0" u="none" strike="noStrike" kern="0" cap="none" spc="0" normalizeH="0" baseline="0" noProof="0">
                <a:ln>
                  <a:noFill/>
                </a:ln>
                <a:solidFill>
                  <a:srgbClr val="000000"/>
                </a:solidFill>
                <a:effectLst/>
                <a:uLnTx/>
                <a:uFillTx/>
                <a:latin typeface="Arial"/>
                <a:ea typeface="+mj-ea"/>
                <a:cs typeface="+mj-cs"/>
              </a:rPr>
            </a:br>
            <a:r>
              <a:rPr kumimoji="0" lang="de-DE" sz="2400" b="1" i="0" u="none" strike="noStrike" kern="1200" cap="none" spc="0" normalizeH="0" baseline="0" noProof="0">
                <a:ln>
                  <a:noFill/>
                </a:ln>
                <a:solidFill>
                  <a:srgbClr val="000000"/>
                </a:solidFill>
                <a:effectLst/>
                <a:uLnTx/>
                <a:uFillTx/>
                <a:latin typeface="Arial"/>
                <a:ea typeface="+mj-ea"/>
                <a:cs typeface="+mj-cs"/>
              </a:rPr>
              <a:t>MASTER – Subgruppenanalyse nach Lebensalter</a:t>
            </a:r>
            <a:br>
              <a:rPr kumimoji="0" lang="de-DE" sz="4800" b="1" i="0" u="none" strike="noStrike" kern="1200" cap="none" spc="0" normalizeH="0" baseline="0" noProof="0">
                <a:ln>
                  <a:noFill/>
                </a:ln>
                <a:solidFill>
                  <a:srgbClr val="716F73"/>
                </a:solidFill>
                <a:effectLst/>
                <a:uLnTx/>
                <a:uFillTx/>
                <a:latin typeface="Arial"/>
                <a:ea typeface="+mj-ea"/>
                <a:cs typeface="+mj-cs"/>
              </a:rPr>
            </a:br>
            <a:r>
              <a:rPr kumimoji="0" lang="de-DE" sz="1400" b="1" i="0" u="none" strike="noStrike" kern="0" cap="none" spc="0" normalizeH="0" baseline="0" noProof="0">
                <a:ln>
                  <a:noFill/>
                </a:ln>
                <a:solidFill>
                  <a:srgbClr val="000000"/>
                </a:solidFill>
                <a:effectLst/>
                <a:uLnTx/>
                <a:uFillTx/>
                <a:latin typeface="Arial"/>
                <a:ea typeface="+mj-ea"/>
                <a:cs typeface="+mj-cs"/>
              </a:rPr>
              <a:t>Verträglichkeit und Fazit</a:t>
            </a:r>
          </a:p>
        </p:txBody>
      </p:sp>
      <p:sp>
        <p:nvSpPr>
          <p:cNvPr id="113" name="Rechteck 112">
            <a:extLst>
              <a:ext uri="{FF2B5EF4-FFF2-40B4-BE49-F238E27FC236}">
                <a16:creationId xmlns:a16="http://schemas.microsoft.com/office/drawing/2014/main" id="{F8B52A36-FCD5-4E71-9995-49918DF4F723}"/>
              </a:ext>
            </a:extLst>
          </p:cNvPr>
          <p:cNvSpPr/>
          <p:nvPr/>
        </p:nvSpPr>
        <p:spPr>
          <a:xfrm>
            <a:off x="399600" y="4771412"/>
            <a:ext cx="8244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a:ln>
                  <a:noFill/>
                </a:ln>
                <a:solidFill>
                  <a:srgbClr val="000000"/>
                </a:solidFill>
                <a:effectLst/>
                <a:uLnTx/>
                <a:uFillTx/>
                <a:latin typeface="Arial"/>
                <a:ea typeface="+mn-ea"/>
                <a:cs typeface="+mn-cs"/>
              </a:rPr>
              <a:t>ASZT: autologe Stammzelltransplantation; MRD: minimale Resterkrankung; OS: Gesamtüberleben; PFS: progressionsfreies Überleben; UE: unerwünschte Ereignisse.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600" b="0" i="0" u="none" strike="noStrike" kern="1200" cap="none" spc="0" normalizeH="0" baseline="0" noProof="0" err="1">
                <a:ln>
                  <a:noFill/>
                </a:ln>
                <a:solidFill>
                  <a:srgbClr val="000000"/>
                </a:solidFill>
                <a:effectLst/>
                <a:uLnTx/>
                <a:uFillTx/>
                <a:latin typeface="Arial"/>
                <a:ea typeface="+mn-ea"/>
                <a:cs typeface="+mn-cs"/>
              </a:rPr>
              <a:t>Giri</a:t>
            </a:r>
            <a:r>
              <a:rPr kumimoji="0" lang="en-NZ" sz="600" b="0" i="0" u="none" strike="noStrike" kern="1200" cap="none" spc="0" normalizeH="0" baseline="0" noProof="0">
                <a:ln>
                  <a:noFill/>
                </a:ln>
                <a:solidFill>
                  <a:srgbClr val="000000"/>
                </a:solidFill>
                <a:effectLst/>
                <a:uLnTx/>
                <a:uFillTx/>
                <a:latin typeface="Arial"/>
                <a:ea typeface="+mn-ea"/>
                <a:cs typeface="+mn-cs"/>
              </a:rPr>
              <a:t> S et al, ASH 2022, Abstract 1930, </a:t>
            </a:r>
            <a:r>
              <a:rPr kumimoji="0" lang="en-NZ" sz="600" b="0" i="0" u="none" strike="noStrike" kern="1200" cap="none" spc="0" normalizeH="0" baseline="0" noProof="0">
                <a:ln>
                  <a:noFill/>
                </a:ln>
                <a:solidFill>
                  <a:srgbClr val="000000"/>
                </a:solidFill>
                <a:effectLst/>
                <a:uLnTx/>
                <a:uFillTx/>
                <a:latin typeface="Arial"/>
                <a:ea typeface="+mn-ea"/>
                <a:cs typeface="+mn-cs"/>
                <a:hlinkClick r:id="rId3"/>
              </a:rPr>
              <a:t>https://ash.confex.com/ash/2022/webprogram/Paper160381.html</a:t>
            </a:r>
            <a:r>
              <a:rPr kumimoji="0" lang="en-NZ" sz="600" b="0" i="0" u="none" strike="noStrike" kern="1200" cap="none" spc="0" normalizeH="0" baseline="0" noProof="0">
                <a:ln>
                  <a:noFill/>
                </a:ln>
                <a:solidFill>
                  <a:srgbClr val="000000"/>
                </a:solidFill>
                <a:effectLst/>
                <a:uLnTx/>
                <a:uFillTx/>
                <a:latin typeface="Arial"/>
                <a:ea typeface="+mn-ea"/>
                <a:cs typeface="+mn-cs"/>
              </a:rPr>
              <a:t> </a:t>
            </a:r>
          </a:p>
        </p:txBody>
      </p:sp>
      <p:sp>
        <p:nvSpPr>
          <p:cNvPr id="6" name="Inhaltsplatzhalter 2">
            <a:extLst>
              <a:ext uri="{FF2B5EF4-FFF2-40B4-BE49-F238E27FC236}">
                <a16:creationId xmlns:a16="http://schemas.microsoft.com/office/drawing/2014/main" id="{23167325-6653-46FF-8E4F-D561F2E9F0E2}"/>
              </a:ext>
            </a:extLst>
          </p:cNvPr>
          <p:cNvSpPr txBox="1">
            <a:spLocks/>
          </p:cNvSpPr>
          <p:nvPr/>
        </p:nvSpPr>
        <p:spPr bwMode="gray">
          <a:xfrm>
            <a:off x="362701" y="3039532"/>
            <a:ext cx="8314333" cy="1436604"/>
          </a:xfrm>
          <a:prstGeom prst="rect">
            <a:avLst/>
          </a:prstGeom>
          <a:noFill/>
          <a:ln w="31750" algn="ctr">
            <a:solidFill>
              <a:srgbClr val="0063C3"/>
            </a:solidFill>
            <a:miter lim="800000"/>
            <a:headEnd/>
            <a:tailEnd/>
          </a:ln>
          <a:effectLst/>
        </p:spPr>
        <p:txBody>
          <a:bodyPr vert="horz" wrap="square" lIns="72000" tIns="72000" rIns="72000" bIns="72000" numCol="1" anchor="t" anchorCtr="0" compatLnSpc="1">
            <a:prstTxWarp prst="textNoShape">
              <a:avLst/>
            </a:prstTxWarp>
          </a:bodyPr>
          <a:lstStyle>
            <a:lvl1pPr marL="237745" indent="-237745" algn="l" rtl="0" eaLnBrk="1" fontAlgn="base" hangingPunct="1">
              <a:lnSpc>
                <a:spcPct val="95000"/>
              </a:lnSpc>
              <a:spcBef>
                <a:spcPct val="50000"/>
              </a:spcBef>
              <a:spcAft>
                <a:spcPct val="0"/>
              </a:spcAft>
              <a:buClr>
                <a:schemeClr val="accent1"/>
              </a:buClr>
              <a:buFont typeface="Wingdings" panose="05000000000000000000" pitchFamily="2" charset="2"/>
              <a:buChar char="§"/>
              <a:defRPr sz="1600">
                <a:solidFill>
                  <a:schemeClr val="tx1"/>
                </a:solidFill>
                <a:latin typeface="+mn-lt"/>
                <a:ea typeface="+mn-ea"/>
                <a:cs typeface="+mn-cs"/>
              </a:defRPr>
            </a:lvl1pPr>
            <a:lvl2pPr marL="628635" indent="-285744" algn="l" rtl="0" eaLnBrk="1" fontAlgn="base" hangingPunct="1">
              <a:lnSpc>
                <a:spcPct val="95000"/>
              </a:lnSpc>
              <a:spcBef>
                <a:spcPct val="20000"/>
              </a:spcBef>
              <a:spcAft>
                <a:spcPct val="0"/>
              </a:spcAft>
              <a:buClr>
                <a:schemeClr val="accent1"/>
              </a:buClr>
              <a:buFont typeface="Arial" panose="020B0604020202020204" pitchFamily="34" charset="0"/>
              <a:buChar char="•"/>
              <a:defRPr sz="1600">
                <a:solidFill>
                  <a:schemeClr val="tx1"/>
                </a:solidFill>
                <a:latin typeface="+mn-lt"/>
              </a:defRPr>
            </a:lvl2pPr>
            <a:lvl3pPr marL="971526" indent="-285744" algn="l" rtl="0" eaLnBrk="1" fontAlgn="base" hangingPunct="1">
              <a:lnSpc>
                <a:spcPct val="95000"/>
              </a:lnSpc>
              <a:spcBef>
                <a:spcPct val="20000"/>
              </a:spcBef>
              <a:spcAft>
                <a:spcPct val="0"/>
              </a:spcAft>
              <a:buClr>
                <a:schemeClr val="accent1"/>
              </a:buClr>
              <a:buFont typeface="Arial" panose="020B0604020202020204" pitchFamily="34" charset="0"/>
              <a:buChar char="-"/>
              <a:defRPr sz="1600">
                <a:solidFill>
                  <a:schemeClr val="accent1"/>
                </a:solidFill>
                <a:latin typeface="+mn-lt"/>
              </a:defRPr>
            </a:lvl3pPr>
            <a:lvl4pPr marL="1314418" indent="-285744" algn="l" rtl="0" eaLnBrk="1" fontAlgn="base" hangingPunct="1">
              <a:lnSpc>
                <a:spcPct val="95000"/>
              </a:lnSpc>
              <a:spcBef>
                <a:spcPct val="20000"/>
              </a:spcBef>
              <a:spcAft>
                <a:spcPct val="0"/>
              </a:spcAft>
              <a:buClr>
                <a:schemeClr val="accent1"/>
              </a:buClr>
              <a:buFont typeface="Wingdings" panose="05000000000000000000" pitchFamily="2" charset="2"/>
              <a:buChar char="§"/>
              <a:defRPr sz="1600">
                <a:solidFill>
                  <a:schemeClr val="tx1"/>
                </a:solidFill>
                <a:latin typeface="+mn-lt"/>
              </a:defRPr>
            </a:lvl4pPr>
            <a:lvl5pPr marL="1543012" indent="-171446" algn="l" rtl="0" eaLnBrk="1" fontAlgn="base" hangingPunct="1">
              <a:lnSpc>
                <a:spcPct val="95000"/>
              </a:lnSpc>
              <a:spcBef>
                <a:spcPct val="20000"/>
              </a:spcBef>
              <a:spcAft>
                <a:spcPct val="0"/>
              </a:spcAft>
              <a:buClr>
                <a:schemeClr val="accent1"/>
              </a:buClr>
              <a:buSzPct val="75000"/>
              <a:buFont typeface="Courier New" panose="02070309020205020404" pitchFamily="49" charset="0"/>
              <a:buChar char="o"/>
              <a:defRPr sz="1600">
                <a:solidFill>
                  <a:schemeClr val="tx1"/>
                </a:solidFill>
                <a:latin typeface="+mn-lt"/>
              </a:defRPr>
            </a:lvl5pPr>
            <a:lvl6pPr marL="1885904"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6pPr>
            <a:lvl7pPr marL="2228795"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7pPr>
            <a:lvl8pPr marL="2571686"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8pPr>
            <a:lvl9pPr marL="2914578"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9pPr>
          </a:lstStyle>
          <a:p>
            <a:pPr marL="0" marR="0" lvl="0" indent="0" algn="l" defTabSz="914400" rtl="0" eaLnBrk="1" fontAlgn="base" latinLnBrk="0" hangingPunct="1">
              <a:lnSpc>
                <a:spcPct val="95000"/>
              </a:lnSpc>
              <a:spcBef>
                <a:spcPct val="50000"/>
              </a:spcBef>
              <a:spcAft>
                <a:spcPct val="0"/>
              </a:spcAft>
              <a:buClr>
                <a:srgbClr val="0063C3"/>
              </a:buClr>
              <a:buSzTx/>
              <a:buFont typeface="Wingdings" panose="05000000000000000000" pitchFamily="2" charset="2"/>
              <a:buNone/>
              <a:tabLst/>
              <a:defRPr/>
            </a:pPr>
            <a:r>
              <a:rPr kumimoji="0" lang="de-DE" sz="1400" b="1" i="0" u="none" strike="noStrike" kern="0" cap="none" spc="0" normalizeH="0" baseline="0" noProof="0">
                <a:ln>
                  <a:noFill/>
                </a:ln>
                <a:solidFill>
                  <a:srgbClr val="000000"/>
                </a:solidFill>
                <a:effectLst/>
                <a:uLnTx/>
                <a:uFillTx/>
                <a:latin typeface="Arial"/>
                <a:ea typeface="+mn-ea"/>
                <a:cs typeface="+mn-cs"/>
              </a:rPr>
              <a:t>Schlussfolgerungen:</a:t>
            </a:r>
          </a:p>
          <a:p>
            <a:pPr marL="0" marR="0" lvl="0" indent="0" algn="l" defTabSz="914400" rtl="0" eaLnBrk="1" fontAlgn="base" latinLnBrk="0" hangingPunct="1">
              <a:lnSpc>
                <a:spcPct val="100000"/>
              </a:lnSpc>
              <a:spcBef>
                <a:spcPct val="50000"/>
              </a:spcBef>
              <a:spcAft>
                <a:spcPct val="0"/>
              </a:spcAft>
              <a:buClr>
                <a:srgbClr val="0063C3"/>
              </a:buClr>
              <a:buSzTx/>
              <a:buFont typeface="Wingdings" panose="05000000000000000000" pitchFamily="2" charset="2"/>
              <a:buNone/>
              <a:tabLst/>
              <a:defRPr/>
            </a:pPr>
            <a:r>
              <a:rPr kumimoji="0" lang="de-DE" sz="1200" b="0" i="0" u="none" strike="noStrike" kern="0" cap="none" spc="0" normalizeH="0" baseline="0" noProof="0">
                <a:ln>
                  <a:noFill/>
                </a:ln>
                <a:solidFill>
                  <a:srgbClr val="000000"/>
                </a:solidFill>
                <a:effectLst/>
                <a:uLnTx/>
                <a:uFillTx/>
                <a:latin typeface="Arial"/>
                <a:ea typeface="+mn-ea"/>
                <a:cs typeface="+mn-cs"/>
              </a:rPr>
              <a:t>Die Ergebnisse bestätigten, dass eine Therapiestrategie DKRd-Induktion, ASZT und MRD-adaptierter Konsolidierung bei älteren Patienten von vergleichbarem Nutzen sein kann wie bei jüngeren Patienten. Trotz einer potenziell erhöhten Toxizität </a:t>
            </a:r>
            <a:r>
              <a:rPr lang="de-DE" sz="1200" kern="0">
                <a:solidFill>
                  <a:srgbClr val="000000"/>
                </a:solidFill>
                <a:latin typeface="Arial"/>
              </a:rPr>
              <a:t>wurden</a:t>
            </a:r>
            <a:r>
              <a:rPr kumimoji="0" lang="de-DE" sz="1200" b="0" i="0" u="none" strike="noStrike" kern="0" cap="none" spc="0" normalizeH="0" baseline="0" noProof="0">
                <a:ln>
                  <a:noFill/>
                </a:ln>
                <a:solidFill>
                  <a:srgbClr val="000000"/>
                </a:solidFill>
                <a:effectLst/>
                <a:uLnTx/>
                <a:uFillTx/>
                <a:latin typeface="Arial"/>
                <a:ea typeface="+mn-ea"/>
                <a:cs typeface="+mn-cs"/>
              </a:rPr>
              <a:t> die Therapiefortsetzung, das PFS und das OS hierdurch nicht beeinträchtigt. Das biologische Alter sollte daher nicht per se als Eignungskriterium für Studien herangezogen werden, in denen intensivere Therapieregime zum Einsatz kommen.</a:t>
            </a:r>
          </a:p>
        </p:txBody>
      </p:sp>
      <p:sp>
        <p:nvSpPr>
          <p:cNvPr id="7" name="Textfeld 6">
            <a:extLst>
              <a:ext uri="{FF2B5EF4-FFF2-40B4-BE49-F238E27FC236}">
                <a16:creationId xmlns:a16="http://schemas.microsoft.com/office/drawing/2014/main" id="{7E792E3D-16EE-4812-899B-68CE8C272DA4}"/>
              </a:ext>
            </a:extLst>
          </p:cNvPr>
          <p:cNvSpPr txBox="1"/>
          <p:nvPr/>
        </p:nvSpPr>
        <p:spPr>
          <a:xfrm>
            <a:off x="305895" y="1026374"/>
            <a:ext cx="8349017" cy="15388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UE vom Grad 3 traten bei älteren Patienten mit einer Häufigkeit von 79 % auf, im Vergleich zu 69 % bei jüngeren Patienten (p = 0,31)</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Kein Patient in der Gruppe der ≥ 70-Jährigen brach die Therapie aufgrund von Toxizität dauerhaft ab.</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Während der Therapiephase kam es zu 3 Todesfällen, einer davon bei einem älteren Patienten (2 Monate nach ASZT und vor der Konsolidierung).</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kumimoji="0" lang="de-DE" sz="12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kumimoji="0" lang="de-DE"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73367805"/>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grpSp>
        <p:nvGrpSpPr>
          <p:cNvPr id="7" name="Group 6">
            <a:extLst>
              <a:ext uri="{FF2B5EF4-FFF2-40B4-BE49-F238E27FC236}">
                <a16:creationId xmlns:a16="http://schemas.microsoft.com/office/drawing/2014/main" id="{B1D8DC54-6C64-46B3-94CD-ABC90F35DFF1}"/>
              </a:ext>
            </a:extLst>
          </p:cNvPr>
          <p:cNvGrpSpPr/>
          <p:nvPr/>
        </p:nvGrpSpPr>
        <p:grpSpPr>
          <a:xfrm>
            <a:off x="554615" y="42863"/>
            <a:ext cx="7949045" cy="5143500"/>
            <a:chOff x="796636" y="0"/>
            <a:chExt cx="10598727" cy="6858000"/>
          </a:xfrm>
        </p:grpSpPr>
        <p:grpSp>
          <p:nvGrpSpPr>
            <p:cNvPr id="5" name="Group 4">
              <a:extLst>
                <a:ext uri="{FF2B5EF4-FFF2-40B4-BE49-F238E27FC236}">
                  <a16:creationId xmlns:a16="http://schemas.microsoft.com/office/drawing/2014/main" id="{929B5C6D-18D2-4DCD-B3AA-251E670999EC}"/>
                </a:ext>
              </a:extLst>
            </p:cNvPr>
            <p:cNvGrpSpPr/>
            <p:nvPr/>
          </p:nvGrpSpPr>
          <p:grpSpPr>
            <a:xfrm>
              <a:off x="796636" y="0"/>
              <a:ext cx="10598727" cy="6858000"/>
              <a:chOff x="796636" y="0"/>
              <a:chExt cx="10598727" cy="6858000"/>
            </a:xfrm>
          </p:grpSpPr>
          <p:pic>
            <p:nvPicPr>
              <p:cNvPr id="4" name="Picture 3" descr="Text&#10;&#10;Description automatically generated">
                <a:extLst>
                  <a:ext uri="{FF2B5EF4-FFF2-40B4-BE49-F238E27FC236}">
                    <a16:creationId xmlns:a16="http://schemas.microsoft.com/office/drawing/2014/main" id="{D07FD841-3CEF-4E39-AB9E-E6E0279E44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636" y="0"/>
                <a:ext cx="10598727" cy="6858000"/>
              </a:xfrm>
              <a:prstGeom prst="rect">
                <a:avLst/>
              </a:prstGeom>
            </p:spPr>
          </p:pic>
          <p:sp>
            <p:nvSpPr>
              <p:cNvPr id="3" name="Rectangle 2">
                <a:extLst>
                  <a:ext uri="{FF2B5EF4-FFF2-40B4-BE49-F238E27FC236}">
                    <a16:creationId xmlns:a16="http://schemas.microsoft.com/office/drawing/2014/main" id="{DF8AF96A-CEF2-4B2C-8EC8-52D075E1704E}"/>
                  </a:ext>
                </a:extLst>
              </p:cNvPr>
              <p:cNvSpPr/>
              <p:nvPr/>
            </p:nvSpPr>
            <p:spPr>
              <a:xfrm>
                <a:off x="914400" y="184150"/>
                <a:ext cx="2635250" cy="857250"/>
              </a:xfrm>
              <a:prstGeom prst="rect">
                <a:avLst/>
              </a:prstGeom>
              <a:solidFill>
                <a:srgbClr val="0C6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grpSp>
        <p:sp>
          <p:nvSpPr>
            <p:cNvPr id="6" name="Rectangle 5">
              <a:extLst>
                <a:ext uri="{FF2B5EF4-FFF2-40B4-BE49-F238E27FC236}">
                  <a16:creationId xmlns:a16="http://schemas.microsoft.com/office/drawing/2014/main" id="{7A213102-D725-4817-93E1-0A5140496F69}"/>
                </a:ext>
              </a:extLst>
            </p:cNvPr>
            <p:cNvSpPr/>
            <p:nvPr/>
          </p:nvSpPr>
          <p:spPr>
            <a:xfrm>
              <a:off x="9982200" y="5791200"/>
              <a:ext cx="1295400" cy="850605"/>
            </a:xfrm>
            <a:prstGeom prst="rect">
              <a:avLst/>
            </a:prstGeom>
            <a:solidFill>
              <a:srgbClr val="C4E5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grpSp>
      <p:pic>
        <p:nvPicPr>
          <p:cNvPr id="9" name="object 4">
            <a:hlinkClick r:id="rId3" action="ppaction://hlinksldjump"/>
            <a:extLst>
              <a:ext uri="{FF2B5EF4-FFF2-40B4-BE49-F238E27FC236}">
                <a16:creationId xmlns:a16="http://schemas.microsoft.com/office/drawing/2014/main" id="{B937FAF6-8ECF-4814-8FCC-3057B9748BE7}"/>
              </a:ext>
            </a:extLst>
          </p:cNvPr>
          <p:cNvPicPr/>
          <p:nvPr/>
        </p:nvPicPr>
        <p:blipFill>
          <a:blip r:embed="rId4" cstate="print"/>
          <a:stretch>
            <a:fillRect/>
          </a:stretch>
        </p:blipFill>
        <p:spPr>
          <a:xfrm>
            <a:off x="8905963" y="33147"/>
            <a:ext cx="186602" cy="218523"/>
          </a:xfrm>
          <a:prstGeom prst="rect">
            <a:avLst/>
          </a:prstGeom>
        </p:spPr>
      </p:pic>
      <p:pic>
        <p:nvPicPr>
          <p:cNvPr id="10" name="object 8">
            <a:hlinkClick r:id="" action="ppaction://noaction"/>
            <a:extLst>
              <a:ext uri="{FF2B5EF4-FFF2-40B4-BE49-F238E27FC236}">
                <a16:creationId xmlns:a16="http://schemas.microsoft.com/office/drawing/2014/main" id="{DC306126-19FB-4187-9C7B-882DB1B289BE}"/>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263831677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9" name="Picture 8">
            <a:extLst>
              <a:ext uri="{FF2B5EF4-FFF2-40B4-BE49-F238E27FC236}">
                <a16:creationId xmlns:a16="http://schemas.microsoft.com/office/drawing/2014/main" id="{2EA72A12-8F8B-41B1-AA72-E5EDAE652D82}"/>
              </a:ext>
            </a:extLst>
          </p:cNvPr>
          <p:cNvPicPr>
            <a:picLocks noChangeAspect="1"/>
          </p:cNvPicPr>
          <p:nvPr/>
        </p:nvPicPr>
        <p:blipFill>
          <a:blip r:embed="rId2"/>
          <a:stretch>
            <a:fillRect/>
          </a:stretch>
        </p:blipFill>
        <p:spPr>
          <a:xfrm>
            <a:off x="171252" y="81073"/>
            <a:ext cx="8839596" cy="4981354"/>
          </a:xfrm>
          <a:prstGeom prst="rect">
            <a:avLst/>
          </a:prstGeom>
        </p:spPr>
      </p:pic>
      <p:pic>
        <p:nvPicPr>
          <p:cNvPr id="5" name="object 4">
            <a:hlinkClick r:id="rId3" action="ppaction://hlinksldjump"/>
            <a:extLst>
              <a:ext uri="{FF2B5EF4-FFF2-40B4-BE49-F238E27FC236}">
                <a16:creationId xmlns:a16="http://schemas.microsoft.com/office/drawing/2014/main" id="{31799C7C-AC18-413B-B8E9-50669FABA07B}"/>
              </a:ext>
            </a:extLst>
          </p:cNvPr>
          <p:cNvPicPr/>
          <p:nvPr/>
        </p:nvPicPr>
        <p:blipFill>
          <a:blip r:embed="rId4" cstate="print"/>
          <a:stretch>
            <a:fillRect/>
          </a:stretch>
        </p:blipFill>
        <p:spPr>
          <a:xfrm>
            <a:off x="8905963" y="33147"/>
            <a:ext cx="186602" cy="218523"/>
          </a:xfrm>
          <a:prstGeom prst="rect">
            <a:avLst/>
          </a:prstGeom>
        </p:spPr>
      </p:pic>
      <p:pic>
        <p:nvPicPr>
          <p:cNvPr id="6" name="object 8">
            <a:hlinkClick r:id="" action="ppaction://noaction"/>
            <a:extLst>
              <a:ext uri="{FF2B5EF4-FFF2-40B4-BE49-F238E27FC236}">
                <a16:creationId xmlns:a16="http://schemas.microsoft.com/office/drawing/2014/main" id="{43162CFC-0A68-4C55-AB84-C80E61E03F0E}"/>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201576533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4" name="Picture 3">
            <a:extLst>
              <a:ext uri="{FF2B5EF4-FFF2-40B4-BE49-F238E27FC236}">
                <a16:creationId xmlns:a16="http://schemas.microsoft.com/office/drawing/2014/main" id="{9180673B-17A2-439B-B67D-AB18A69A8782}"/>
              </a:ext>
            </a:extLst>
          </p:cNvPr>
          <p:cNvPicPr>
            <a:picLocks noChangeAspect="1"/>
          </p:cNvPicPr>
          <p:nvPr/>
        </p:nvPicPr>
        <p:blipFill>
          <a:blip r:embed="rId2"/>
          <a:stretch>
            <a:fillRect/>
          </a:stretch>
        </p:blipFill>
        <p:spPr>
          <a:xfrm>
            <a:off x="0" y="87054"/>
            <a:ext cx="9144000" cy="4969393"/>
          </a:xfrm>
          <a:prstGeom prst="rect">
            <a:avLst/>
          </a:prstGeom>
        </p:spPr>
      </p:pic>
      <p:pic>
        <p:nvPicPr>
          <p:cNvPr id="6" name="object 4">
            <a:hlinkClick r:id="rId3" action="ppaction://hlinksldjump"/>
            <a:extLst>
              <a:ext uri="{FF2B5EF4-FFF2-40B4-BE49-F238E27FC236}">
                <a16:creationId xmlns:a16="http://schemas.microsoft.com/office/drawing/2014/main" id="{9101F259-7E6C-4B9A-B33C-1B128BF0A9C1}"/>
              </a:ext>
            </a:extLst>
          </p:cNvPr>
          <p:cNvPicPr/>
          <p:nvPr/>
        </p:nvPicPr>
        <p:blipFill>
          <a:blip r:embed="rId4" cstate="print"/>
          <a:stretch>
            <a:fillRect/>
          </a:stretch>
        </p:blipFill>
        <p:spPr>
          <a:xfrm>
            <a:off x="8905963" y="33147"/>
            <a:ext cx="186602" cy="218523"/>
          </a:xfrm>
          <a:prstGeom prst="rect">
            <a:avLst/>
          </a:prstGeom>
        </p:spPr>
      </p:pic>
      <p:pic>
        <p:nvPicPr>
          <p:cNvPr id="7" name="object 8">
            <a:hlinkClick r:id="" action="ppaction://noaction"/>
            <a:extLst>
              <a:ext uri="{FF2B5EF4-FFF2-40B4-BE49-F238E27FC236}">
                <a16:creationId xmlns:a16="http://schemas.microsoft.com/office/drawing/2014/main" id="{9557818B-2F9C-4411-8FA2-994BBDE6D275}"/>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123100330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4" name="Picture 3">
            <a:extLst>
              <a:ext uri="{FF2B5EF4-FFF2-40B4-BE49-F238E27FC236}">
                <a16:creationId xmlns:a16="http://schemas.microsoft.com/office/drawing/2014/main" id="{CAB38814-1D49-40CE-B082-89D21188EF10}"/>
              </a:ext>
            </a:extLst>
          </p:cNvPr>
          <p:cNvPicPr>
            <a:picLocks noChangeAspect="1"/>
          </p:cNvPicPr>
          <p:nvPr/>
        </p:nvPicPr>
        <p:blipFill>
          <a:blip r:embed="rId2"/>
          <a:stretch>
            <a:fillRect/>
          </a:stretch>
        </p:blipFill>
        <p:spPr>
          <a:xfrm>
            <a:off x="0" y="85725"/>
            <a:ext cx="9144000" cy="4972050"/>
          </a:xfrm>
          <a:prstGeom prst="rect">
            <a:avLst/>
          </a:prstGeom>
        </p:spPr>
      </p:pic>
      <p:pic>
        <p:nvPicPr>
          <p:cNvPr id="6" name="object 4">
            <a:hlinkClick r:id="rId3" action="ppaction://hlinksldjump"/>
            <a:extLst>
              <a:ext uri="{FF2B5EF4-FFF2-40B4-BE49-F238E27FC236}">
                <a16:creationId xmlns:a16="http://schemas.microsoft.com/office/drawing/2014/main" id="{D9B5C6F9-BADD-495D-B25B-7039C2694D8C}"/>
              </a:ext>
            </a:extLst>
          </p:cNvPr>
          <p:cNvPicPr/>
          <p:nvPr/>
        </p:nvPicPr>
        <p:blipFill>
          <a:blip r:embed="rId4" cstate="print"/>
          <a:stretch>
            <a:fillRect/>
          </a:stretch>
        </p:blipFill>
        <p:spPr>
          <a:xfrm>
            <a:off x="8905963" y="33147"/>
            <a:ext cx="186602" cy="218523"/>
          </a:xfrm>
          <a:prstGeom prst="rect">
            <a:avLst/>
          </a:prstGeom>
        </p:spPr>
      </p:pic>
      <p:pic>
        <p:nvPicPr>
          <p:cNvPr id="7" name="object 8">
            <a:hlinkClick r:id="" action="ppaction://noaction"/>
            <a:extLst>
              <a:ext uri="{FF2B5EF4-FFF2-40B4-BE49-F238E27FC236}">
                <a16:creationId xmlns:a16="http://schemas.microsoft.com/office/drawing/2014/main" id="{9B333951-4CB3-4CFA-9291-C9F9C782BE3E}"/>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393592512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C7BAB2-4EA7-40FE-A9B2-E89DEB07ACCD}"/>
              </a:ext>
            </a:extLst>
          </p:cNvPr>
          <p:cNvSpPr/>
          <p:nvPr/>
        </p:nvSpPr>
        <p:spPr bwMode="auto">
          <a:xfrm>
            <a:off x="395999" y="1536193"/>
            <a:ext cx="6538813" cy="1558137"/>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9" name="Titel 3">
            <a:extLst>
              <a:ext uri="{FF2B5EF4-FFF2-40B4-BE49-F238E27FC236}">
                <a16:creationId xmlns:a16="http://schemas.microsoft.com/office/drawing/2014/main" id="{019353E5-4653-4E4A-A806-EBB9FF9F6AB0}"/>
              </a:ext>
            </a:extLst>
          </p:cNvPr>
          <p:cNvSpPr>
            <a:spLocks noGrp="1"/>
          </p:cNvSpPr>
          <p:nvPr>
            <p:ph type="title"/>
          </p:nvPr>
        </p:nvSpPr>
        <p:spPr/>
        <p:txBody>
          <a:bodyPr/>
          <a:lstStyle/>
          <a:p>
            <a:br>
              <a:rPr lang="en-US"/>
            </a:br>
            <a:endParaRPr lang="de-DE">
              <a:solidFill>
                <a:schemeClr val="accent1"/>
              </a:solidFill>
            </a:endParaRPr>
          </a:p>
        </p:txBody>
      </p:sp>
      <p:sp>
        <p:nvSpPr>
          <p:cNvPr id="4" name="Content Placeholder 7">
            <a:extLst>
              <a:ext uri="{FF2B5EF4-FFF2-40B4-BE49-F238E27FC236}">
                <a16:creationId xmlns:a16="http://schemas.microsoft.com/office/drawing/2014/main" id="{98D8D2CE-C570-4D33-A93E-A12A4F63EA0B}"/>
              </a:ext>
            </a:extLst>
          </p:cNvPr>
          <p:cNvSpPr txBox="1">
            <a:spLocks/>
          </p:cNvSpPr>
          <p:nvPr/>
        </p:nvSpPr>
        <p:spPr>
          <a:xfrm>
            <a:off x="512762" y="1913199"/>
            <a:ext cx="8118475" cy="4481512"/>
          </a:xfrm>
          <a:prstGeom prst="rect">
            <a:avLst/>
          </a:prstGeom>
        </p:spPr>
        <p:txBody>
          <a:bodyPr/>
          <a:lstStyle>
            <a:lvl1pPr marL="178313" indent="-178313" algn="l" rtl="0" eaLnBrk="1" fontAlgn="base" hangingPunct="1">
              <a:lnSpc>
                <a:spcPct val="95000"/>
              </a:lnSpc>
              <a:spcBef>
                <a:spcPct val="50000"/>
              </a:spcBef>
              <a:spcAft>
                <a:spcPct val="0"/>
              </a:spcAft>
              <a:buClr>
                <a:schemeClr val="accent1"/>
              </a:buClr>
              <a:buFont typeface="Wingdings" panose="05000000000000000000" pitchFamily="2" charset="2"/>
              <a:buChar char="§"/>
              <a:defRPr sz="1800">
                <a:solidFill>
                  <a:schemeClr val="tx1"/>
                </a:solidFill>
                <a:latin typeface="+mn-lt"/>
                <a:ea typeface="+mn-ea"/>
                <a:cs typeface="+mn-cs"/>
              </a:defRPr>
            </a:lvl1pPr>
            <a:lvl2pPr marL="363488" indent="-178313" algn="l" rtl="0" eaLnBrk="1" fontAlgn="base" hangingPunct="1">
              <a:lnSpc>
                <a:spcPct val="95000"/>
              </a:lnSpc>
              <a:spcBef>
                <a:spcPct val="20000"/>
              </a:spcBef>
              <a:spcAft>
                <a:spcPct val="0"/>
              </a:spcAft>
              <a:buClr>
                <a:schemeClr val="accent1"/>
              </a:buClr>
              <a:buFont typeface="Arial" panose="020B0604020202020204" pitchFamily="34" charset="0"/>
              <a:buChar char="•"/>
              <a:defRPr sz="1600">
                <a:solidFill>
                  <a:schemeClr val="tx1"/>
                </a:solidFill>
                <a:latin typeface="+mn-lt"/>
              </a:defRPr>
            </a:lvl2pPr>
            <a:lvl3pPr marL="584663" indent="-178313" algn="l" rtl="0" eaLnBrk="1" fontAlgn="base" hangingPunct="1">
              <a:lnSpc>
                <a:spcPct val="95000"/>
              </a:lnSpc>
              <a:spcBef>
                <a:spcPct val="20000"/>
              </a:spcBef>
              <a:spcAft>
                <a:spcPct val="0"/>
              </a:spcAft>
              <a:buClr>
                <a:schemeClr val="accent1"/>
              </a:buClr>
              <a:buFont typeface="Arial" panose="020B0604020202020204" pitchFamily="34" charset="0"/>
              <a:buChar char="-"/>
              <a:defRPr sz="1600">
                <a:solidFill>
                  <a:schemeClr val="accent1"/>
                </a:solidFill>
                <a:latin typeface="+mn-lt"/>
              </a:defRPr>
            </a:lvl3pPr>
            <a:lvl4pPr marL="985838" indent="-214313" algn="l" rtl="0" eaLnBrk="1" fontAlgn="base" hangingPunct="1">
              <a:lnSpc>
                <a:spcPct val="95000"/>
              </a:lnSpc>
              <a:spcBef>
                <a:spcPct val="20000"/>
              </a:spcBef>
              <a:spcAft>
                <a:spcPct val="0"/>
              </a:spcAft>
              <a:buClr>
                <a:schemeClr val="accent1"/>
              </a:buClr>
              <a:buFont typeface="Wingdings" panose="05000000000000000000" pitchFamily="2" charset="2"/>
              <a:buChar char="§"/>
              <a:defRPr sz="1600">
                <a:solidFill>
                  <a:schemeClr val="tx1"/>
                </a:solidFill>
                <a:latin typeface="+mn-lt"/>
              </a:defRPr>
            </a:lvl4pPr>
            <a:lvl5pPr marL="1157288" indent="-128588" algn="l" rtl="0" eaLnBrk="1" fontAlgn="base" hangingPunct="1">
              <a:lnSpc>
                <a:spcPct val="95000"/>
              </a:lnSpc>
              <a:spcBef>
                <a:spcPct val="20000"/>
              </a:spcBef>
              <a:spcAft>
                <a:spcPct val="0"/>
              </a:spcAft>
              <a:buClr>
                <a:schemeClr val="accent1"/>
              </a:buClr>
              <a:buSzPct val="75000"/>
              <a:buFont typeface="Courier New" panose="02070309020205020404" pitchFamily="49" charset="0"/>
              <a:buChar char="o"/>
              <a:defRPr sz="1600">
                <a:solidFill>
                  <a:schemeClr val="tx1"/>
                </a:solidFill>
                <a:latin typeface="+mn-lt"/>
              </a:defRPr>
            </a:lvl5pPr>
            <a:lvl6pPr marL="1414463" indent="-128588" algn="l" rtl="0" eaLnBrk="1" fontAlgn="base" hangingPunct="1">
              <a:lnSpc>
                <a:spcPct val="95000"/>
              </a:lnSpc>
              <a:spcBef>
                <a:spcPct val="20000"/>
              </a:spcBef>
              <a:spcAft>
                <a:spcPct val="0"/>
              </a:spcAft>
              <a:buClr>
                <a:schemeClr val="accent1"/>
              </a:buClr>
              <a:buChar char="•"/>
              <a:defRPr sz="900">
                <a:solidFill>
                  <a:schemeClr val="tx1"/>
                </a:solidFill>
                <a:latin typeface="+mn-lt"/>
              </a:defRPr>
            </a:lvl6pPr>
            <a:lvl7pPr marL="1671638" indent="-128588" algn="l" rtl="0" eaLnBrk="1" fontAlgn="base" hangingPunct="1">
              <a:lnSpc>
                <a:spcPct val="95000"/>
              </a:lnSpc>
              <a:spcBef>
                <a:spcPct val="20000"/>
              </a:spcBef>
              <a:spcAft>
                <a:spcPct val="0"/>
              </a:spcAft>
              <a:buClr>
                <a:schemeClr val="accent1"/>
              </a:buClr>
              <a:buChar char="•"/>
              <a:defRPr sz="900">
                <a:solidFill>
                  <a:schemeClr val="tx1"/>
                </a:solidFill>
                <a:latin typeface="+mn-lt"/>
              </a:defRPr>
            </a:lvl7pPr>
            <a:lvl8pPr marL="1928813" indent="-128588" algn="l" rtl="0" eaLnBrk="1" fontAlgn="base" hangingPunct="1">
              <a:lnSpc>
                <a:spcPct val="95000"/>
              </a:lnSpc>
              <a:spcBef>
                <a:spcPct val="20000"/>
              </a:spcBef>
              <a:spcAft>
                <a:spcPct val="0"/>
              </a:spcAft>
              <a:buClr>
                <a:schemeClr val="accent1"/>
              </a:buClr>
              <a:buChar char="•"/>
              <a:defRPr sz="900">
                <a:solidFill>
                  <a:schemeClr val="tx1"/>
                </a:solidFill>
                <a:latin typeface="+mn-lt"/>
              </a:defRPr>
            </a:lvl8pPr>
            <a:lvl9pPr marL="2185988" indent="-128588" algn="l" rtl="0" eaLnBrk="1" fontAlgn="base" hangingPunct="1">
              <a:lnSpc>
                <a:spcPct val="95000"/>
              </a:lnSpc>
              <a:spcBef>
                <a:spcPct val="20000"/>
              </a:spcBef>
              <a:spcAft>
                <a:spcPct val="0"/>
              </a:spcAft>
              <a:buClr>
                <a:schemeClr val="accent1"/>
              </a:buClr>
              <a:buChar char="•"/>
              <a:defRPr sz="900">
                <a:solidFill>
                  <a:schemeClr val="tx1"/>
                </a:solidFill>
                <a:latin typeface="+mn-lt"/>
              </a:defRPr>
            </a:lvl9pPr>
          </a:lstStyle>
          <a:p>
            <a:pPr marL="245528" marR="0" lvl="1" indent="0" algn="l" defTabSz="914400" rtl="0" eaLnBrk="1" fontAlgn="base" latinLnBrk="0" hangingPunct="1">
              <a:lnSpc>
                <a:spcPct val="95000"/>
              </a:lnSpc>
              <a:spcBef>
                <a:spcPct val="20000"/>
              </a:spcBef>
              <a:spcAft>
                <a:spcPct val="0"/>
              </a:spcAft>
              <a:buClr>
                <a:srgbClr val="0063C3"/>
              </a:buClr>
              <a:buSzTx/>
              <a:buFont typeface="Arial" panose="020B0604020202020204" pitchFamily="34" charset="0"/>
              <a:buNone/>
              <a:tabLst/>
              <a:defRPr/>
            </a:pPr>
            <a:r>
              <a:rPr kumimoji="0" lang="de-AT" sz="5400" b="0" i="0" u="none" strike="noStrike" kern="0" cap="none" spc="0" normalizeH="0" baseline="0" noProof="0">
                <a:ln>
                  <a:noFill/>
                </a:ln>
                <a:solidFill>
                  <a:srgbClr val="FFFFFF"/>
                </a:solidFill>
                <a:effectLst/>
                <a:uLnTx/>
                <a:uFillTx/>
                <a:latin typeface="Arial"/>
                <a:ea typeface="+mn-ea"/>
                <a:cs typeface="+mn-cs"/>
              </a:rPr>
              <a:t>Carfilzomib</a:t>
            </a:r>
            <a:endParaRPr kumimoji="0" lang="de-DE" sz="5400" b="0" i="0" u="none" strike="noStrike" kern="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839309422"/>
      </p:ext>
    </p:extLst>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4" name="Picture 3">
            <a:extLst>
              <a:ext uri="{FF2B5EF4-FFF2-40B4-BE49-F238E27FC236}">
                <a16:creationId xmlns:a16="http://schemas.microsoft.com/office/drawing/2014/main" id="{F1664DA9-DD07-47C5-83E0-E49B72A85C47}"/>
              </a:ext>
            </a:extLst>
          </p:cNvPr>
          <p:cNvPicPr>
            <a:picLocks noChangeAspect="1"/>
          </p:cNvPicPr>
          <p:nvPr/>
        </p:nvPicPr>
        <p:blipFill>
          <a:blip r:embed="rId2"/>
          <a:stretch>
            <a:fillRect/>
          </a:stretch>
        </p:blipFill>
        <p:spPr>
          <a:xfrm>
            <a:off x="0" y="114300"/>
            <a:ext cx="9144000" cy="4914679"/>
          </a:xfrm>
          <a:prstGeom prst="rect">
            <a:avLst/>
          </a:prstGeom>
        </p:spPr>
      </p:pic>
      <p:pic>
        <p:nvPicPr>
          <p:cNvPr id="6" name="object 4">
            <a:hlinkClick r:id="rId3" action="ppaction://hlinksldjump"/>
            <a:extLst>
              <a:ext uri="{FF2B5EF4-FFF2-40B4-BE49-F238E27FC236}">
                <a16:creationId xmlns:a16="http://schemas.microsoft.com/office/drawing/2014/main" id="{E8C647FA-FCB1-4CC1-A22C-82E31A01425E}"/>
              </a:ext>
            </a:extLst>
          </p:cNvPr>
          <p:cNvPicPr/>
          <p:nvPr/>
        </p:nvPicPr>
        <p:blipFill>
          <a:blip r:embed="rId4" cstate="print"/>
          <a:stretch>
            <a:fillRect/>
          </a:stretch>
        </p:blipFill>
        <p:spPr>
          <a:xfrm>
            <a:off x="8905963" y="33147"/>
            <a:ext cx="186602" cy="218523"/>
          </a:xfrm>
          <a:prstGeom prst="rect">
            <a:avLst/>
          </a:prstGeom>
        </p:spPr>
      </p:pic>
      <p:pic>
        <p:nvPicPr>
          <p:cNvPr id="7" name="object 8">
            <a:hlinkClick r:id="" action="ppaction://noaction"/>
            <a:extLst>
              <a:ext uri="{FF2B5EF4-FFF2-40B4-BE49-F238E27FC236}">
                <a16:creationId xmlns:a16="http://schemas.microsoft.com/office/drawing/2014/main" id="{F2CE424E-86D9-432A-991E-FEE4449A7E19}"/>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222415133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4" name="Picture 3">
            <a:extLst>
              <a:ext uri="{FF2B5EF4-FFF2-40B4-BE49-F238E27FC236}">
                <a16:creationId xmlns:a16="http://schemas.microsoft.com/office/drawing/2014/main" id="{DD8E2AB3-D0EE-4629-862C-63E541B975A8}"/>
              </a:ext>
            </a:extLst>
          </p:cNvPr>
          <p:cNvPicPr>
            <a:picLocks noChangeAspect="1"/>
          </p:cNvPicPr>
          <p:nvPr/>
        </p:nvPicPr>
        <p:blipFill>
          <a:blip r:embed="rId2"/>
          <a:stretch>
            <a:fillRect/>
          </a:stretch>
        </p:blipFill>
        <p:spPr>
          <a:xfrm>
            <a:off x="0" y="133351"/>
            <a:ext cx="9144000" cy="4895628"/>
          </a:xfrm>
          <a:prstGeom prst="rect">
            <a:avLst/>
          </a:prstGeom>
        </p:spPr>
      </p:pic>
      <p:pic>
        <p:nvPicPr>
          <p:cNvPr id="6" name="object 4">
            <a:hlinkClick r:id="rId3" action="ppaction://hlinksldjump"/>
            <a:extLst>
              <a:ext uri="{FF2B5EF4-FFF2-40B4-BE49-F238E27FC236}">
                <a16:creationId xmlns:a16="http://schemas.microsoft.com/office/drawing/2014/main" id="{F0BD23CB-88D0-40FB-A199-35AA28D3C966}"/>
              </a:ext>
            </a:extLst>
          </p:cNvPr>
          <p:cNvPicPr/>
          <p:nvPr/>
        </p:nvPicPr>
        <p:blipFill>
          <a:blip r:embed="rId4" cstate="print"/>
          <a:stretch>
            <a:fillRect/>
          </a:stretch>
        </p:blipFill>
        <p:spPr>
          <a:xfrm>
            <a:off x="8905963" y="33147"/>
            <a:ext cx="186602" cy="218523"/>
          </a:xfrm>
          <a:prstGeom prst="rect">
            <a:avLst/>
          </a:prstGeom>
        </p:spPr>
      </p:pic>
      <p:pic>
        <p:nvPicPr>
          <p:cNvPr id="7" name="object 8">
            <a:hlinkClick r:id="" action="ppaction://noaction"/>
            <a:extLst>
              <a:ext uri="{FF2B5EF4-FFF2-40B4-BE49-F238E27FC236}">
                <a16:creationId xmlns:a16="http://schemas.microsoft.com/office/drawing/2014/main" id="{8D12DFC4-DD4B-4970-98E9-D6AFA766F575}"/>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169660268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4" name="Picture 3">
            <a:extLst>
              <a:ext uri="{FF2B5EF4-FFF2-40B4-BE49-F238E27FC236}">
                <a16:creationId xmlns:a16="http://schemas.microsoft.com/office/drawing/2014/main" id="{8F475EC8-D801-43A6-A492-CA8A85E3DCC1}"/>
              </a:ext>
            </a:extLst>
          </p:cNvPr>
          <p:cNvPicPr>
            <a:picLocks noChangeAspect="1"/>
          </p:cNvPicPr>
          <p:nvPr/>
        </p:nvPicPr>
        <p:blipFill>
          <a:blip r:embed="rId2"/>
          <a:stretch>
            <a:fillRect/>
          </a:stretch>
        </p:blipFill>
        <p:spPr>
          <a:xfrm>
            <a:off x="0" y="132296"/>
            <a:ext cx="9144000" cy="4849058"/>
          </a:xfrm>
          <a:prstGeom prst="rect">
            <a:avLst/>
          </a:prstGeom>
        </p:spPr>
      </p:pic>
      <p:pic>
        <p:nvPicPr>
          <p:cNvPr id="6" name="object 4">
            <a:hlinkClick r:id="rId3" action="ppaction://hlinksldjump"/>
            <a:extLst>
              <a:ext uri="{FF2B5EF4-FFF2-40B4-BE49-F238E27FC236}">
                <a16:creationId xmlns:a16="http://schemas.microsoft.com/office/drawing/2014/main" id="{76AA1CFB-AAFC-452A-9B5B-5A0BB0A5BBCF}"/>
              </a:ext>
            </a:extLst>
          </p:cNvPr>
          <p:cNvPicPr/>
          <p:nvPr/>
        </p:nvPicPr>
        <p:blipFill>
          <a:blip r:embed="rId4" cstate="print"/>
          <a:stretch>
            <a:fillRect/>
          </a:stretch>
        </p:blipFill>
        <p:spPr>
          <a:xfrm>
            <a:off x="8905963" y="33147"/>
            <a:ext cx="186602" cy="218523"/>
          </a:xfrm>
          <a:prstGeom prst="rect">
            <a:avLst/>
          </a:prstGeom>
        </p:spPr>
      </p:pic>
      <p:pic>
        <p:nvPicPr>
          <p:cNvPr id="7" name="object 8">
            <a:hlinkClick r:id="" action="ppaction://noaction"/>
            <a:extLst>
              <a:ext uri="{FF2B5EF4-FFF2-40B4-BE49-F238E27FC236}">
                <a16:creationId xmlns:a16="http://schemas.microsoft.com/office/drawing/2014/main" id="{E6B7C851-5B7E-4C74-92BA-D8A147AE1E55}"/>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357016238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4" name="Picture 3">
            <a:extLst>
              <a:ext uri="{FF2B5EF4-FFF2-40B4-BE49-F238E27FC236}">
                <a16:creationId xmlns:a16="http://schemas.microsoft.com/office/drawing/2014/main" id="{53415FF9-172C-4E5F-B9ED-C6BB24B80B2C}"/>
              </a:ext>
            </a:extLst>
          </p:cNvPr>
          <p:cNvPicPr>
            <a:picLocks noChangeAspect="1"/>
          </p:cNvPicPr>
          <p:nvPr/>
        </p:nvPicPr>
        <p:blipFill>
          <a:blip r:embed="rId2"/>
          <a:stretch>
            <a:fillRect/>
          </a:stretch>
        </p:blipFill>
        <p:spPr>
          <a:xfrm>
            <a:off x="1" y="133572"/>
            <a:ext cx="9144000" cy="4895407"/>
          </a:xfrm>
          <a:prstGeom prst="rect">
            <a:avLst/>
          </a:prstGeom>
        </p:spPr>
      </p:pic>
      <p:pic>
        <p:nvPicPr>
          <p:cNvPr id="6" name="object 4">
            <a:hlinkClick r:id="rId3" action="ppaction://hlinksldjump"/>
            <a:extLst>
              <a:ext uri="{FF2B5EF4-FFF2-40B4-BE49-F238E27FC236}">
                <a16:creationId xmlns:a16="http://schemas.microsoft.com/office/drawing/2014/main" id="{41800C33-DB6D-438E-9842-811D8AD72636}"/>
              </a:ext>
            </a:extLst>
          </p:cNvPr>
          <p:cNvPicPr/>
          <p:nvPr/>
        </p:nvPicPr>
        <p:blipFill>
          <a:blip r:embed="rId4" cstate="print"/>
          <a:stretch>
            <a:fillRect/>
          </a:stretch>
        </p:blipFill>
        <p:spPr>
          <a:xfrm>
            <a:off x="8905963" y="33147"/>
            <a:ext cx="186602" cy="218523"/>
          </a:xfrm>
          <a:prstGeom prst="rect">
            <a:avLst/>
          </a:prstGeom>
        </p:spPr>
      </p:pic>
      <p:pic>
        <p:nvPicPr>
          <p:cNvPr id="7" name="object 8">
            <a:hlinkClick r:id="" action="ppaction://noaction"/>
            <a:extLst>
              <a:ext uri="{FF2B5EF4-FFF2-40B4-BE49-F238E27FC236}">
                <a16:creationId xmlns:a16="http://schemas.microsoft.com/office/drawing/2014/main" id="{A2D3F10B-11CF-4DAA-B627-BC2FCFBA1961}"/>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79142803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4" name="Picture 3">
            <a:extLst>
              <a:ext uri="{FF2B5EF4-FFF2-40B4-BE49-F238E27FC236}">
                <a16:creationId xmlns:a16="http://schemas.microsoft.com/office/drawing/2014/main" id="{5513A77D-30F2-4E0C-A343-3BD61F0AFCD6}"/>
              </a:ext>
            </a:extLst>
          </p:cNvPr>
          <p:cNvPicPr>
            <a:picLocks noChangeAspect="1"/>
          </p:cNvPicPr>
          <p:nvPr/>
        </p:nvPicPr>
        <p:blipFill>
          <a:blip r:embed="rId2"/>
          <a:stretch>
            <a:fillRect/>
          </a:stretch>
        </p:blipFill>
        <p:spPr>
          <a:xfrm>
            <a:off x="0" y="152400"/>
            <a:ext cx="9144000" cy="4853829"/>
          </a:xfrm>
          <a:prstGeom prst="rect">
            <a:avLst/>
          </a:prstGeom>
        </p:spPr>
      </p:pic>
      <p:pic>
        <p:nvPicPr>
          <p:cNvPr id="6" name="object 4">
            <a:hlinkClick r:id="rId3" action="ppaction://hlinksldjump"/>
            <a:extLst>
              <a:ext uri="{FF2B5EF4-FFF2-40B4-BE49-F238E27FC236}">
                <a16:creationId xmlns:a16="http://schemas.microsoft.com/office/drawing/2014/main" id="{8D9D1D11-A2F2-4B53-85A4-C9579CCF169A}"/>
              </a:ext>
            </a:extLst>
          </p:cNvPr>
          <p:cNvPicPr/>
          <p:nvPr/>
        </p:nvPicPr>
        <p:blipFill>
          <a:blip r:embed="rId4" cstate="print"/>
          <a:stretch>
            <a:fillRect/>
          </a:stretch>
        </p:blipFill>
        <p:spPr>
          <a:xfrm>
            <a:off x="8905963" y="33147"/>
            <a:ext cx="186602" cy="218523"/>
          </a:xfrm>
          <a:prstGeom prst="rect">
            <a:avLst/>
          </a:prstGeom>
        </p:spPr>
      </p:pic>
      <p:pic>
        <p:nvPicPr>
          <p:cNvPr id="7" name="object 8">
            <a:hlinkClick r:id="" action="ppaction://noaction"/>
            <a:extLst>
              <a:ext uri="{FF2B5EF4-FFF2-40B4-BE49-F238E27FC236}">
                <a16:creationId xmlns:a16="http://schemas.microsoft.com/office/drawing/2014/main" id="{43F102C9-14EB-41A3-97EC-0284669BCD57}"/>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277113273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4" name="Picture 3">
            <a:extLst>
              <a:ext uri="{FF2B5EF4-FFF2-40B4-BE49-F238E27FC236}">
                <a16:creationId xmlns:a16="http://schemas.microsoft.com/office/drawing/2014/main" id="{232621CC-47E7-4B86-BF09-91DA3F7E91E2}"/>
              </a:ext>
            </a:extLst>
          </p:cNvPr>
          <p:cNvPicPr>
            <a:picLocks noChangeAspect="1"/>
          </p:cNvPicPr>
          <p:nvPr/>
        </p:nvPicPr>
        <p:blipFill>
          <a:blip r:embed="rId2"/>
          <a:stretch>
            <a:fillRect/>
          </a:stretch>
        </p:blipFill>
        <p:spPr>
          <a:xfrm>
            <a:off x="0" y="162146"/>
            <a:ext cx="9144000" cy="4819208"/>
          </a:xfrm>
          <a:prstGeom prst="rect">
            <a:avLst/>
          </a:prstGeom>
        </p:spPr>
      </p:pic>
      <p:pic>
        <p:nvPicPr>
          <p:cNvPr id="6" name="object 4">
            <a:hlinkClick r:id="rId3" action="ppaction://hlinksldjump"/>
            <a:extLst>
              <a:ext uri="{FF2B5EF4-FFF2-40B4-BE49-F238E27FC236}">
                <a16:creationId xmlns:a16="http://schemas.microsoft.com/office/drawing/2014/main" id="{0687AD9B-414D-4FD1-9ACE-9A62131E885A}"/>
              </a:ext>
            </a:extLst>
          </p:cNvPr>
          <p:cNvPicPr/>
          <p:nvPr/>
        </p:nvPicPr>
        <p:blipFill>
          <a:blip r:embed="rId4" cstate="print"/>
          <a:stretch>
            <a:fillRect/>
          </a:stretch>
        </p:blipFill>
        <p:spPr>
          <a:xfrm>
            <a:off x="8905963" y="33147"/>
            <a:ext cx="186602" cy="218523"/>
          </a:xfrm>
          <a:prstGeom prst="rect">
            <a:avLst/>
          </a:prstGeom>
        </p:spPr>
      </p:pic>
      <p:pic>
        <p:nvPicPr>
          <p:cNvPr id="7" name="object 8">
            <a:hlinkClick r:id="" action="ppaction://noaction"/>
            <a:extLst>
              <a:ext uri="{FF2B5EF4-FFF2-40B4-BE49-F238E27FC236}">
                <a16:creationId xmlns:a16="http://schemas.microsoft.com/office/drawing/2014/main" id="{BD39FE1A-617D-4C27-A03E-D85E7991E047}"/>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3724348815"/>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4" name="Picture 3">
            <a:extLst>
              <a:ext uri="{FF2B5EF4-FFF2-40B4-BE49-F238E27FC236}">
                <a16:creationId xmlns:a16="http://schemas.microsoft.com/office/drawing/2014/main" id="{F23104AA-0C92-4207-AF9C-7C93391B837D}"/>
              </a:ext>
            </a:extLst>
          </p:cNvPr>
          <p:cNvPicPr>
            <a:picLocks noChangeAspect="1"/>
          </p:cNvPicPr>
          <p:nvPr/>
        </p:nvPicPr>
        <p:blipFill>
          <a:blip r:embed="rId2"/>
          <a:stretch>
            <a:fillRect/>
          </a:stretch>
        </p:blipFill>
        <p:spPr>
          <a:xfrm>
            <a:off x="0" y="162146"/>
            <a:ext cx="9144000" cy="4819208"/>
          </a:xfrm>
          <a:prstGeom prst="rect">
            <a:avLst/>
          </a:prstGeom>
        </p:spPr>
      </p:pic>
      <p:pic>
        <p:nvPicPr>
          <p:cNvPr id="6" name="object 4">
            <a:hlinkClick r:id="rId3" action="ppaction://hlinksldjump"/>
            <a:extLst>
              <a:ext uri="{FF2B5EF4-FFF2-40B4-BE49-F238E27FC236}">
                <a16:creationId xmlns:a16="http://schemas.microsoft.com/office/drawing/2014/main" id="{3D7B1A51-FDBF-4A52-A0B2-51403D48BE1F}"/>
              </a:ext>
            </a:extLst>
          </p:cNvPr>
          <p:cNvPicPr/>
          <p:nvPr/>
        </p:nvPicPr>
        <p:blipFill>
          <a:blip r:embed="rId4" cstate="print"/>
          <a:stretch>
            <a:fillRect/>
          </a:stretch>
        </p:blipFill>
        <p:spPr>
          <a:xfrm>
            <a:off x="8905963" y="33147"/>
            <a:ext cx="186602" cy="218523"/>
          </a:xfrm>
          <a:prstGeom prst="rect">
            <a:avLst/>
          </a:prstGeom>
        </p:spPr>
      </p:pic>
      <p:pic>
        <p:nvPicPr>
          <p:cNvPr id="7" name="object 8">
            <a:hlinkClick r:id="" action="ppaction://noaction"/>
            <a:extLst>
              <a:ext uri="{FF2B5EF4-FFF2-40B4-BE49-F238E27FC236}">
                <a16:creationId xmlns:a16="http://schemas.microsoft.com/office/drawing/2014/main" id="{34F385E2-E511-4B72-AC62-DA28488053AA}"/>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4049671079"/>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4" name="Picture 3">
            <a:extLst>
              <a:ext uri="{FF2B5EF4-FFF2-40B4-BE49-F238E27FC236}">
                <a16:creationId xmlns:a16="http://schemas.microsoft.com/office/drawing/2014/main" id="{F23104AA-0C92-4207-AF9C-7C93391B837D}"/>
              </a:ext>
            </a:extLst>
          </p:cNvPr>
          <p:cNvPicPr>
            <a:picLocks noChangeAspect="1"/>
          </p:cNvPicPr>
          <p:nvPr/>
        </p:nvPicPr>
        <p:blipFill>
          <a:blip r:embed="rId2"/>
          <a:stretch>
            <a:fillRect/>
          </a:stretch>
        </p:blipFill>
        <p:spPr>
          <a:xfrm>
            <a:off x="0" y="162146"/>
            <a:ext cx="9144000" cy="4819208"/>
          </a:xfrm>
          <a:prstGeom prst="rect">
            <a:avLst/>
          </a:prstGeom>
        </p:spPr>
      </p:pic>
      <p:pic>
        <p:nvPicPr>
          <p:cNvPr id="5" name="Picture 4">
            <a:extLst>
              <a:ext uri="{FF2B5EF4-FFF2-40B4-BE49-F238E27FC236}">
                <a16:creationId xmlns:a16="http://schemas.microsoft.com/office/drawing/2014/main" id="{3194FD49-0751-4A02-9BEC-2BC72B4F7ADE}"/>
              </a:ext>
            </a:extLst>
          </p:cNvPr>
          <p:cNvPicPr>
            <a:picLocks noChangeAspect="1"/>
          </p:cNvPicPr>
          <p:nvPr/>
        </p:nvPicPr>
        <p:blipFill>
          <a:blip r:embed="rId3"/>
          <a:stretch>
            <a:fillRect/>
          </a:stretch>
        </p:blipFill>
        <p:spPr>
          <a:xfrm>
            <a:off x="0" y="162146"/>
            <a:ext cx="9144000" cy="4763843"/>
          </a:xfrm>
          <a:prstGeom prst="rect">
            <a:avLst/>
          </a:prstGeom>
        </p:spPr>
      </p:pic>
      <p:pic>
        <p:nvPicPr>
          <p:cNvPr id="7" name="object 4">
            <a:hlinkClick r:id="rId4" action="ppaction://hlinksldjump"/>
            <a:extLst>
              <a:ext uri="{FF2B5EF4-FFF2-40B4-BE49-F238E27FC236}">
                <a16:creationId xmlns:a16="http://schemas.microsoft.com/office/drawing/2014/main" id="{0C5713FF-29DD-4EDD-AB50-08315B1DAF9F}"/>
              </a:ext>
            </a:extLst>
          </p:cNvPr>
          <p:cNvPicPr/>
          <p:nvPr/>
        </p:nvPicPr>
        <p:blipFill>
          <a:blip r:embed="rId5" cstate="print"/>
          <a:stretch>
            <a:fillRect/>
          </a:stretch>
        </p:blipFill>
        <p:spPr>
          <a:xfrm>
            <a:off x="8905963" y="33147"/>
            <a:ext cx="186602" cy="218523"/>
          </a:xfrm>
          <a:prstGeom prst="rect">
            <a:avLst/>
          </a:prstGeom>
        </p:spPr>
      </p:pic>
      <p:pic>
        <p:nvPicPr>
          <p:cNvPr id="8" name="object 8">
            <a:hlinkClick r:id="" action="ppaction://noaction"/>
            <a:extLst>
              <a:ext uri="{FF2B5EF4-FFF2-40B4-BE49-F238E27FC236}">
                <a16:creationId xmlns:a16="http://schemas.microsoft.com/office/drawing/2014/main" id="{61AFB25E-D798-48DE-A271-B066CA1A57D9}"/>
              </a:ext>
            </a:extLst>
          </p:cNvPr>
          <p:cNvPicPr/>
          <p:nvPr/>
        </p:nvPicPr>
        <p:blipFill>
          <a:blip r:embed="rId6"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358444772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5" name="Picture 4">
            <a:extLst>
              <a:ext uri="{FF2B5EF4-FFF2-40B4-BE49-F238E27FC236}">
                <a16:creationId xmlns:a16="http://schemas.microsoft.com/office/drawing/2014/main" id="{E331D26B-02A9-4715-B82E-C2964138F93B}"/>
              </a:ext>
            </a:extLst>
          </p:cNvPr>
          <p:cNvPicPr>
            <a:picLocks noChangeAspect="1"/>
          </p:cNvPicPr>
          <p:nvPr/>
        </p:nvPicPr>
        <p:blipFill>
          <a:blip r:embed="rId2"/>
          <a:stretch>
            <a:fillRect/>
          </a:stretch>
        </p:blipFill>
        <p:spPr>
          <a:xfrm>
            <a:off x="0" y="184372"/>
            <a:ext cx="9144000" cy="4796982"/>
          </a:xfrm>
          <a:prstGeom prst="rect">
            <a:avLst/>
          </a:prstGeom>
        </p:spPr>
      </p:pic>
      <p:pic>
        <p:nvPicPr>
          <p:cNvPr id="6" name="object 4">
            <a:hlinkClick r:id="rId3" action="ppaction://hlinksldjump"/>
            <a:extLst>
              <a:ext uri="{FF2B5EF4-FFF2-40B4-BE49-F238E27FC236}">
                <a16:creationId xmlns:a16="http://schemas.microsoft.com/office/drawing/2014/main" id="{D837A4BD-84D4-4F6F-B869-2C851883EA24}"/>
              </a:ext>
            </a:extLst>
          </p:cNvPr>
          <p:cNvPicPr/>
          <p:nvPr/>
        </p:nvPicPr>
        <p:blipFill>
          <a:blip r:embed="rId4" cstate="print"/>
          <a:stretch>
            <a:fillRect/>
          </a:stretch>
        </p:blipFill>
        <p:spPr>
          <a:xfrm>
            <a:off x="8905963" y="33147"/>
            <a:ext cx="186602" cy="218523"/>
          </a:xfrm>
          <a:prstGeom prst="rect">
            <a:avLst/>
          </a:prstGeom>
        </p:spPr>
      </p:pic>
      <p:pic>
        <p:nvPicPr>
          <p:cNvPr id="7" name="object 8">
            <a:hlinkClick r:id="" action="ppaction://noaction"/>
            <a:extLst>
              <a:ext uri="{FF2B5EF4-FFF2-40B4-BE49-F238E27FC236}">
                <a16:creationId xmlns:a16="http://schemas.microsoft.com/office/drawing/2014/main" id="{6CACFA21-FE47-47FE-A1A8-6F7E4C61AD42}"/>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3845146326"/>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5" name="Picture 4">
            <a:extLst>
              <a:ext uri="{FF2B5EF4-FFF2-40B4-BE49-F238E27FC236}">
                <a16:creationId xmlns:a16="http://schemas.microsoft.com/office/drawing/2014/main" id="{0DD1C4E0-3FA6-486D-B5BE-BC364DA92741}"/>
              </a:ext>
            </a:extLst>
          </p:cNvPr>
          <p:cNvPicPr>
            <a:picLocks noChangeAspect="1"/>
          </p:cNvPicPr>
          <p:nvPr/>
        </p:nvPicPr>
        <p:blipFill>
          <a:blip r:embed="rId2"/>
          <a:stretch>
            <a:fillRect/>
          </a:stretch>
        </p:blipFill>
        <p:spPr>
          <a:xfrm>
            <a:off x="0" y="162147"/>
            <a:ext cx="9144000" cy="4819207"/>
          </a:xfrm>
          <a:prstGeom prst="rect">
            <a:avLst/>
          </a:prstGeom>
        </p:spPr>
      </p:pic>
      <p:pic>
        <p:nvPicPr>
          <p:cNvPr id="6" name="object 4">
            <a:hlinkClick r:id="rId3" action="ppaction://hlinksldjump"/>
            <a:extLst>
              <a:ext uri="{FF2B5EF4-FFF2-40B4-BE49-F238E27FC236}">
                <a16:creationId xmlns:a16="http://schemas.microsoft.com/office/drawing/2014/main" id="{03F60970-BF02-4BAD-9F47-E1D3FEF70697}"/>
              </a:ext>
            </a:extLst>
          </p:cNvPr>
          <p:cNvPicPr/>
          <p:nvPr/>
        </p:nvPicPr>
        <p:blipFill>
          <a:blip r:embed="rId4" cstate="print"/>
          <a:stretch>
            <a:fillRect/>
          </a:stretch>
        </p:blipFill>
        <p:spPr>
          <a:xfrm>
            <a:off x="8905963" y="33147"/>
            <a:ext cx="186602" cy="218523"/>
          </a:xfrm>
          <a:prstGeom prst="rect">
            <a:avLst/>
          </a:prstGeom>
        </p:spPr>
      </p:pic>
      <p:pic>
        <p:nvPicPr>
          <p:cNvPr id="7" name="object 8">
            <a:hlinkClick r:id="" action="ppaction://noaction"/>
            <a:extLst>
              <a:ext uri="{FF2B5EF4-FFF2-40B4-BE49-F238E27FC236}">
                <a16:creationId xmlns:a16="http://schemas.microsoft.com/office/drawing/2014/main" id="{DD30395D-05F2-40E7-A02C-8BB0503C1035}"/>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129461021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C87C0B-F375-43F7-B7A7-B6CFD0A5AA24}"/>
              </a:ext>
            </a:extLst>
          </p:cNvPr>
          <p:cNvSpPr>
            <a:spLocks noGrp="1"/>
          </p:cNvSpPr>
          <p:nvPr>
            <p:ph type="title"/>
          </p:nvPr>
        </p:nvSpPr>
        <p:spPr>
          <a:xfrm>
            <a:off x="399600" y="402791"/>
            <a:ext cx="8433180" cy="460195"/>
          </a:xfrm>
        </p:spPr>
        <p:txBody>
          <a:bodyPr anchor="b"/>
          <a:lstStyle/>
          <a:p>
            <a:br>
              <a:rPr lang="de-DE"/>
            </a:br>
            <a:r>
              <a:rPr lang="de-DE"/>
              <a:t>IKEMA</a:t>
            </a:r>
            <a:br>
              <a:rPr lang="de-DE" sz="3200">
                <a:solidFill>
                  <a:srgbClr val="716F73"/>
                </a:solidFill>
              </a:rPr>
            </a:br>
            <a:r>
              <a:rPr lang="de-DE" sz="1400"/>
              <a:t>Isa-</a:t>
            </a:r>
            <a:r>
              <a:rPr lang="de-DE" sz="1400" err="1"/>
              <a:t>Kd</a:t>
            </a:r>
            <a:r>
              <a:rPr lang="de-DE" sz="1400"/>
              <a:t> vs. </a:t>
            </a:r>
            <a:r>
              <a:rPr lang="de-DE" sz="1400" err="1"/>
              <a:t>Kd</a:t>
            </a:r>
            <a:r>
              <a:rPr lang="de-DE" sz="1400"/>
              <a:t>: Studiendesign</a:t>
            </a:r>
          </a:p>
        </p:txBody>
      </p:sp>
      <p:cxnSp>
        <p:nvCxnSpPr>
          <p:cNvPr id="23" name="Straight Connector 28">
            <a:extLst>
              <a:ext uri="{FF2B5EF4-FFF2-40B4-BE49-F238E27FC236}">
                <a16:creationId xmlns:a16="http://schemas.microsoft.com/office/drawing/2014/main" id="{0F6D0024-0A92-45DA-8BE8-73002B2CC5F9}"/>
              </a:ext>
            </a:extLst>
          </p:cNvPr>
          <p:cNvCxnSpPr>
            <a:cxnSpLocks/>
          </p:cNvCxnSpPr>
          <p:nvPr/>
        </p:nvCxnSpPr>
        <p:spPr bwMode="auto">
          <a:xfrm>
            <a:off x="3230440" y="2571750"/>
            <a:ext cx="644501" cy="484204"/>
          </a:xfrm>
          <a:prstGeom prst="line">
            <a:avLst/>
          </a:prstGeom>
          <a:solidFill>
            <a:schemeClr val="accent1"/>
          </a:solidFill>
          <a:ln w="19050" cap="rnd" cmpd="sng" algn="ctr">
            <a:solidFill>
              <a:schemeClr val="tx1">
                <a:lumMod val="65000"/>
                <a:lumOff val="35000"/>
              </a:schemeClr>
            </a:solidFill>
            <a:prstDash val="solid"/>
            <a:round/>
            <a:headEnd type="none" w="med" len="med"/>
            <a:tailEnd type="triangle" w="med" len="lg"/>
          </a:ln>
          <a:effectLst/>
        </p:spPr>
      </p:cxnSp>
      <p:cxnSp>
        <p:nvCxnSpPr>
          <p:cNvPr id="24" name="Straight Connector 28">
            <a:extLst>
              <a:ext uri="{FF2B5EF4-FFF2-40B4-BE49-F238E27FC236}">
                <a16:creationId xmlns:a16="http://schemas.microsoft.com/office/drawing/2014/main" id="{5FFE7655-9778-4E75-B291-2F8AFAFF07C7}"/>
              </a:ext>
            </a:extLst>
          </p:cNvPr>
          <p:cNvCxnSpPr>
            <a:cxnSpLocks/>
          </p:cNvCxnSpPr>
          <p:nvPr/>
        </p:nvCxnSpPr>
        <p:spPr bwMode="auto">
          <a:xfrm flipV="1">
            <a:off x="3228099" y="1812665"/>
            <a:ext cx="644501" cy="484204"/>
          </a:xfrm>
          <a:prstGeom prst="line">
            <a:avLst/>
          </a:prstGeom>
          <a:solidFill>
            <a:schemeClr val="accent1"/>
          </a:solidFill>
          <a:ln w="19050" cap="rnd" cmpd="sng" algn="ctr">
            <a:solidFill>
              <a:schemeClr val="tx1">
                <a:lumMod val="65000"/>
                <a:lumOff val="35000"/>
              </a:schemeClr>
            </a:solidFill>
            <a:prstDash val="solid"/>
            <a:round/>
            <a:headEnd type="none" w="med" len="med"/>
            <a:tailEnd type="triangle" w="med" len="lg"/>
          </a:ln>
          <a:effectLst/>
        </p:spPr>
      </p:cxnSp>
      <p:sp>
        <p:nvSpPr>
          <p:cNvPr id="25" name="Round Same Side Corner Rectangle 58">
            <a:extLst>
              <a:ext uri="{FF2B5EF4-FFF2-40B4-BE49-F238E27FC236}">
                <a16:creationId xmlns:a16="http://schemas.microsoft.com/office/drawing/2014/main" id="{F6670FE9-E5BD-480D-AF39-BD9CCBE54CFE}"/>
              </a:ext>
            </a:extLst>
          </p:cNvPr>
          <p:cNvSpPr/>
          <p:nvPr/>
        </p:nvSpPr>
        <p:spPr bwMode="auto">
          <a:xfrm rot="16200000">
            <a:off x="4349981" y="549320"/>
            <a:ext cx="1664880" cy="2619640"/>
          </a:xfrm>
          <a:prstGeom prst="rect">
            <a:avLst/>
          </a:prstGeom>
          <a:solidFill>
            <a:schemeClr val="accent1"/>
          </a:solidFill>
          <a:ln w="9525" cap="flat" cmpd="sng" algn="ctr">
            <a:noFill/>
            <a:prstDash val="solid"/>
            <a:round/>
            <a:headEnd type="none" w="med" len="med"/>
            <a:tailEnd type="none" w="med" len="med"/>
          </a:ln>
          <a:effectLst/>
        </p:spPr>
        <p:txBody>
          <a:bodyPr vert="vert" wrap="square" lIns="68580" tIns="91440" rIns="91440" bIns="34290" numCol="1" rtlCol="0" anchor="ctr" anchorCtr="0" compatLnSpc="1">
            <a:prstTxWarp prst="textNoShape">
              <a:avLst/>
            </a:prstTxWarp>
            <a:noAutofit/>
          </a:bodyPr>
          <a:lstStyle/>
          <a:p>
            <a:pPr marL="0" marR="0" lvl="0" indent="0" algn="l" defTabSz="514313" rtl="0" eaLnBrk="1" fontAlgn="auto" latinLnBrk="0" hangingPunct="1">
              <a:lnSpc>
                <a:spcPct val="87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ＭＳ Ｐゴシック" charset="-128"/>
                <a:cs typeface="Arial" pitchFamily="34" charset="0"/>
              </a:rPr>
              <a:t>IsaKd (n = 179)</a:t>
            </a:r>
          </a:p>
          <a:p>
            <a:pPr marL="0" marR="0" lvl="0" indent="0" algn="l" defTabSz="514313" rtl="0" eaLnBrk="1" fontAlgn="auto" latinLnBrk="0" hangingPunct="1">
              <a:lnSpc>
                <a:spcPct val="87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a:ea typeface="ＭＳ Ｐゴシック" charset="-128"/>
              <a:cs typeface="Arial" pitchFamily="34" charset="0"/>
            </a:endParaRPr>
          </a:p>
          <a:p>
            <a:pPr marL="0" marR="0" lvl="0" indent="0" algn="l" defTabSz="514313" rtl="0" eaLnBrk="1" fontAlgn="auto" latinLnBrk="0" hangingPunct="1">
              <a:lnSpc>
                <a:spcPct val="87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ＭＳ Ｐゴシック" charset="-128"/>
                <a:cs typeface="Arial" pitchFamily="34" charset="0"/>
              </a:rPr>
              <a:t>Isatuximab 10 mg/kg</a:t>
            </a:r>
            <a:r>
              <a:rPr kumimoji="0" lang="en-US" sz="900" b="1" i="0" u="none" strike="noStrike" kern="1200" cap="none" spc="0" normalizeH="0" baseline="30000" noProof="0">
                <a:ln>
                  <a:noFill/>
                </a:ln>
                <a:solidFill>
                  <a:srgbClr val="FFFFFF"/>
                </a:solidFill>
                <a:effectLst/>
                <a:uLnTx/>
                <a:uFillTx/>
                <a:latin typeface="Arial"/>
                <a:ea typeface="ＭＳ Ｐゴシック" charset="-128"/>
                <a:cs typeface="Arial" pitchFamily="34" charset="0"/>
              </a:rPr>
              <a:t> </a:t>
            </a:r>
          </a:p>
          <a:p>
            <a:pPr marL="0" marR="0" lvl="0" indent="0" algn="l" defTabSz="514313" rtl="0" eaLnBrk="1" fontAlgn="auto" latinLnBrk="0" hangingPunct="1">
              <a:lnSpc>
                <a:spcPct val="87000"/>
              </a:lnSpc>
              <a:spcBef>
                <a:spcPts val="0"/>
              </a:spcBef>
              <a:spcAft>
                <a:spcPts val="0"/>
              </a:spcAft>
              <a:buClrTx/>
              <a:buSzTx/>
              <a:buFontTx/>
              <a:buNone/>
              <a:tabLst/>
              <a:defRPr/>
            </a:pPr>
            <a:r>
              <a:rPr kumimoji="0" lang="en-US" sz="900" b="0" i="1" u="none" strike="noStrike" kern="1200" cap="none" spc="0" normalizeH="0" baseline="0" noProof="0">
                <a:ln>
                  <a:noFill/>
                </a:ln>
                <a:solidFill>
                  <a:srgbClr val="FFFFFF"/>
                </a:solidFill>
                <a:effectLst/>
                <a:uLnTx/>
                <a:uFillTx/>
                <a:latin typeface="Arial"/>
                <a:ea typeface="ＭＳ Ｐゴシック" charset="-128"/>
                <a:cs typeface="Arial" pitchFamily="34" charset="0"/>
              </a:rPr>
              <a:t>Zyklus 1: Tag 1, 8, 15, 22</a:t>
            </a:r>
          </a:p>
          <a:p>
            <a:pPr marL="0" marR="0" lvl="0" indent="0" algn="l" defTabSz="514313" rtl="0" eaLnBrk="1" fontAlgn="auto" latinLnBrk="0" hangingPunct="1">
              <a:lnSpc>
                <a:spcPct val="87000"/>
              </a:lnSpc>
              <a:spcBef>
                <a:spcPts val="0"/>
              </a:spcBef>
              <a:spcAft>
                <a:spcPts val="0"/>
              </a:spcAft>
              <a:buClrTx/>
              <a:buSzTx/>
              <a:buFontTx/>
              <a:buNone/>
              <a:tabLst/>
              <a:defRPr/>
            </a:pPr>
            <a:r>
              <a:rPr kumimoji="0" lang="en-US" sz="900" b="0" i="1" u="none" strike="noStrike" kern="1200" cap="none" spc="0" normalizeH="0" baseline="0" noProof="0">
                <a:ln>
                  <a:noFill/>
                </a:ln>
                <a:solidFill>
                  <a:srgbClr val="FFFFFF"/>
                </a:solidFill>
                <a:effectLst/>
                <a:uLnTx/>
                <a:uFillTx/>
                <a:latin typeface="Arial"/>
                <a:ea typeface="ＭＳ Ｐゴシック" charset="-128"/>
                <a:cs typeface="Arial" pitchFamily="34" charset="0"/>
              </a:rPr>
              <a:t>Zyklus 2+: Tag 1, 15</a:t>
            </a:r>
          </a:p>
          <a:p>
            <a:pPr marL="0" marR="0" lvl="0" indent="0" algn="l" defTabSz="514313" rtl="0" eaLnBrk="1" fontAlgn="auto" latinLnBrk="0" hangingPunct="1">
              <a:lnSpc>
                <a:spcPct val="87000"/>
              </a:lnSpc>
              <a:spcBef>
                <a:spcPts val="0"/>
              </a:spcBef>
              <a:spcAft>
                <a:spcPts val="0"/>
              </a:spcAft>
              <a:buClrTx/>
              <a:buSzTx/>
              <a:buFontTx/>
              <a:buNone/>
              <a:tabLst/>
              <a:defRPr/>
            </a:pPr>
            <a:r>
              <a:rPr kumimoji="0" lang="en-US" sz="900" b="0" i="1" u="none" strike="noStrike" kern="1200" cap="none" spc="0" normalizeH="0" baseline="0" noProof="0">
                <a:ln>
                  <a:noFill/>
                </a:ln>
                <a:solidFill>
                  <a:srgbClr val="FFFFFF"/>
                </a:solidFill>
                <a:effectLst/>
                <a:uLnTx/>
                <a:uFillTx/>
                <a:latin typeface="Arial"/>
                <a:ea typeface="ＭＳ Ｐゴシック" charset="-128"/>
                <a:cs typeface="Arial" pitchFamily="34" charset="0"/>
              </a:rPr>
              <a:t> </a:t>
            </a:r>
          </a:p>
          <a:p>
            <a:pPr marL="0" marR="0" lvl="0" indent="0" algn="l" defTabSz="514313" rtl="0" eaLnBrk="1" fontAlgn="auto" latinLnBrk="0" hangingPunct="1">
              <a:lnSpc>
                <a:spcPct val="87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ＭＳ Ｐゴシック" charset="-128"/>
                <a:cs typeface="Arial" pitchFamily="34" charset="0"/>
              </a:rPr>
              <a:t>Carfilzomib: 20/56 mg/m</a:t>
            </a:r>
            <a:r>
              <a:rPr kumimoji="0" lang="en-US" sz="900" b="1" i="0" u="none" strike="noStrike" kern="1200" cap="none" spc="0" normalizeH="0" baseline="30000" noProof="0">
                <a:ln>
                  <a:noFill/>
                </a:ln>
                <a:solidFill>
                  <a:srgbClr val="FFFFFF"/>
                </a:solidFill>
                <a:effectLst/>
                <a:uLnTx/>
                <a:uFillTx/>
                <a:latin typeface="Arial"/>
                <a:ea typeface="ＭＳ Ｐゴシック" charset="-128"/>
                <a:cs typeface="Arial" pitchFamily="34" charset="0"/>
              </a:rPr>
              <a:t>2</a:t>
            </a:r>
            <a:endParaRPr kumimoji="0" lang="en-US" sz="900" b="1" i="0" u="none" strike="noStrike" kern="1200" cap="none" spc="0" normalizeH="0" baseline="0" noProof="0">
              <a:ln>
                <a:noFill/>
              </a:ln>
              <a:solidFill>
                <a:srgbClr val="FFFFFF"/>
              </a:solidFill>
              <a:effectLst/>
              <a:uLnTx/>
              <a:uFillTx/>
              <a:latin typeface="Arial"/>
              <a:ea typeface="ＭＳ Ｐゴシック" charset="-128"/>
              <a:cs typeface="Arial" pitchFamily="34" charset="0"/>
            </a:endParaRPr>
          </a:p>
          <a:p>
            <a:pPr marL="0" marR="0" lvl="0" indent="0" algn="l" defTabSz="514313" rtl="0" eaLnBrk="1" fontAlgn="auto" latinLnBrk="0" hangingPunct="1">
              <a:lnSpc>
                <a:spcPct val="87000"/>
              </a:lnSpc>
              <a:spcBef>
                <a:spcPts val="0"/>
              </a:spcBef>
              <a:spcAft>
                <a:spcPts val="0"/>
              </a:spcAft>
              <a:buClrTx/>
              <a:buSzTx/>
              <a:buFontTx/>
              <a:buNone/>
              <a:tabLst/>
              <a:defRPr/>
            </a:pPr>
            <a:r>
              <a:rPr kumimoji="0" lang="en-US" sz="900" b="0" i="1" u="none" strike="noStrike" kern="1200" cap="none" spc="0" normalizeH="0" baseline="0" noProof="0">
                <a:ln>
                  <a:noFill/>
                </a:ln>
                <a:solidFill>
                  <a:srgbClr val="FFFFFF"/>
                </a:solidFill>
                <a:effectLst/>
                <a:uLnTx/>
                <a:uFillTx/>
                <a:latin typeface="Arial"/>
                <a:ea typeface="ＭＳ Ｐゴシック" charset="-128"/>
                <a:cs typeface="Arial" pitchFamily="34" charset="0"/>
              </a:rPr>
              <a:t>Tag 1, 2, 8, 9, 15, 16</a:t>
            </a:r>
          </a:p>
          <a:p>
            <a:pPr marL="0" marR="0" lvl="0" indent="0" algn="l" defTabSz="514313" rtl="0" eaLnBrk="1" fontAlgn="auto" latinLnBrk="0" hangingPunct="1">
              <a:lnSpc>
                <a:spcPct val="87000"/>
              </a:lnSpc>
              <a:spcBef>
                <a:spcPts val="0"/>
              </a:spcBef>
              <a:spcAft>
                <a:spcPts val="0"/>
              </a:spcAft>
              <a:buClrTx/>
              <a:buSzTx/>
              <a:buFontTx/>
              <a:buNone/>
              <a:tabLst/>
              <a:defRPr/>
            </a:pPr>
            <a:endParaRPr kumimoji="0" lang="en-US" sz="900" b="0" i="1" u="none" strike="noStrike" kern="1200" cap="none" spc="0" normalizeH="0" baseline="0" noProof="0">
              <a:ln>
                <a:noFill/>
              </a:ln>
              <a:solidFill>
                <a:srgbClr val="FFFFFF"/>
              </a:solidFill>
              <a:effectLst/>
              <a:uLnTx/>
              <a:uFillTx/>
              <a:latin typeface="Arial"/>
              <a:ea typeface="ＭＳ Ｐゴシック" charset="-128"/>
              <a:cs typeface="Arial" pitchFamily="34" charset="0"/>
            </a:endParaRPr>
          </a:p>
          <a:p>
            <a:pPr marL="0" marR="0" lvl="0" indent="0" algn="l" defTabSz="514313" rtl="0" eaLnBrk="1" fontAlgn="auto" latinLnBrk="0" hangingPunct="1">
              <a:lnSpc>
                <a:spcPct val="87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ＭＳ Ｐゴシック" charset="-128"/>
                <a:cs typeface="Arial" pitchFamily="34" charset="0"/>
              </a:rPr>
              <a:t>Dexamethason: 20 mg</a:t>
            </a:r>
            <a:endParaRPr kumimoji="0" lang="en-US" sz="900" b="1" i="0" u="none" strike="noStrike" kern="1200" cap="none" spc="0" normalizeH="0" baseline="30000" noProof="0">
              <a:ln>
                <a:noFill/>
              </a:ln>
              <a:solidFill>
                <a:srgbClr val="FFFFFF"/>
              </a:solidFill>
              <a:effectLst/>
              <a:uLnTx/>
              <a:uFillTx/>
              <a:latin typeface="Arial"/>
              <a:ea typeface="ＭＳ Ｐゴシック" charset="-128"/>
              <a:cs typeface="Arial" pitchFamily="34" charset="0"/>
            </a:endParaRPr>
          </a:p>
          <a:p>
            <a:pPr marL="0" marR="0" lvl="0" indent="0" algn="l" defTabSz="514313" rtl="0" eaLnBrk="1" fontAlgn="auto" latinLnBrk="0" hangingPunct="1">
              <a:lnSpc>
                <a:spcPct val="87000"/>
              </a:lnSpc>
              <a:spcBef>
                <a:spcPts val="0"/>
              </a:spcBef>
              <a:spcAft>
                <a:spcPts val="0"/>
              </a:spcAft>
              <a:buClrTx/>
              <a:buSzTx/>
              <a:buFontTx/>
              <a:buNone/>
              <a:tabLst/>
              <a:defRPr/>
            </a:pPr>
            <a:r>
              <a:rPr kumimoji="0" lang="en-US" sz="900" b="0" i="1" u="none" strike="noStrike" kern="1200" cap="none" spc="0" normalizeH="0" baseline="0" noProof="0">
                <a:ln>
                  <a:noFill/>
                </a:ln>
                <a:solidFill>
                  <a:srgbClr val="FFFFFF"/>
                </a:solidFill>
                <a:effectLst/>
                <a:uLnTx/>
                <a:uFillTx/>
                <a:latin typeface="Arial"/>
                <a:ea typeface="ＭＳ Ｐゴシック" charset="-128"/>
                <a:cs typeface="Arial" pitchFamily="34" charset="0"/>
              </a:rPr>
              <a:t>Tag 1, 2, 8, 9, 15, 16, 22, 23</a:t>
            </a:r>
          </a:p>
        </p:txBody>
      </p:sp>
      <p:sp>
        <p:nvSpPr>
          <p:cNvPr id="26" name="Round Same Side Corner Rectangle 60">
            <a:extLst>
              <a:ext uri="{FF2B5EF4-FFF2-40B4-BE49-F238E27FC236}">
                <a16:creationId xmlns:a16="http://schemas.microsoft.com/office/drawing/2014/main" id="{BAD40B75-A82A-476A-9B37-DD6E464D55EF}"/>
              </a:ext>
            </a:extLst>
          </p:cNvPr>
          <p:cNvSpPr/>
          <p:nvPr/>
        </p:nvSpPr>
        <p:spPr bwMode="auto">
          <a:xfrm rot="16200000">
            <a:off x="4629388" y="1991705"/>
            <a:ext cx="1106070" cy="2619640"/>
          </a:xfrm>
          <a:prstGeom prst="rect">
            <a:avLst/>
          </a:prstGeom>
          <a:solidFill>
            <a:schemeClr val="tx2">
              <a:lumMod val="60000"/>
              <a:lumOff val="40000"/>
            </a:schemeClr>
          </a:solidFill>
          <a:ln w="9525" cap="flat" cmpd="sng" algn="ctr">
            <a:noFill/>
            <a:prstDash val="solid"/>
            <a:round/>
            <a:headEnd type="none" w="med" len="med"/>
            <a:tailEnd type="none" w="med" len="med"/>
          </a:ln>
          <a:effectLst/>
        </p:spPr>
        <p:txBody>
          <a:bodyPr vert="vert" wrap="square" lIns="68580" tIns="91440" rIns="91440" bIns="34290" numCol="1" rtlCol="0" anchor="ctr" anchorCtr="0" compatLnSpc="1">
            <a:prstTxWarp prst="textNoShape">
              <a:avLst/>
            </a:prstTxWarp>
            <a:noAutofit/>
          </a:bodyPr>
          <a:lstStyle/>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ＭＳ Ｐゴシック" charset="-128"/>
                <a:cs typeface="Arial" pitchFamily="34" charset="0"/>
              </a:rPr>
              <a:t>Kd (n = 123)</a:t>
            </a:r>
          </a:p>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a:ea typeface="ＭＳ Ｐゴシック" charset="-128"/>
              <a:cs typeface="Arial" pitchFamily="34" charset="0"/>
            </a:endParaRPr>
          </a:p>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ＭＳ Ｐゴシック" charset="-128"/>
                <a:cs typeface="Arial" pitchFamily="34" charset="0"/>
              </a:rPr>
              <a:t>Carfilzomib: 20/56 mg/m</a:t>
            </a:r>
            <a:r>
              <a:rPr kumimoji="0" lang="en-US" sz="900" b="1" i="0" u="none" strike="noStrike" kern="1200" cap="none" spc="0" normalizeH="0" baseline="30000" noProof="0">
                <a:ln>
                  <a:noFill/>
                </a:ln>
                <a:solidFill>
                  <a:srgbClr val="FFFFFF"/>
                </a:solidFill>
                <a:effectLst/>
                <a:uLnTx/>
                <a:uFillTx/>
                <a:latin typeface="Arial"/>
                <a:ea typeface="ＭＳ Ｐゴシック" charset="-128"/>
                <a:cs typeface="Arial" pitchFamily="34" charset="0"/>
              </a:rPr>
              <a:t>2</a:t>
            </a:r>
            <a:endParaRPr kumimoji="0" lang="en-US" sz="900" b="1" i="0" u="none" strike="noStrike" kern="1200" cap="none" spc="0" normalizeH="0" baseline="30000" noProof="0">
              <a:ln>
                <a:noFill/>
              </a:ln>
              <a:solidFill>
                <a:srgbClr val="FF0000"/>
              </a:solidFill>
              <a:effectLst/>
              <a:uLnTx/>
              <a:uFillTx/>
              <a:latin typeface="Arial"/>
              <a:ea typeface="ＭＳ Ｐゴシック" charset="-128"/>
              <a:cs typeface="Arial" pitchFamily="34" charset="0"/>
            </a:endParaRPr>
          </a:p>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FFFFFF"/>
                </a:solidFill>
                <a:effectLst/>
                <a:uLnTx/>
                <a:uFillTx/>
                <a:latin typeface="Arial"/>
                <a:ea typeface="ＭＳ Ｐゴシック" charset="-128"/>
                <a:cs typeface="Arial" pitchFamily="34" charset="0"/>
              </a:rPr>
              <a:t>Tag 1, 2 8, 9, 15, 16</a:t>
            </a:r>
          </a:p>
          <a:p>
            <a:pPr marL="0" marR="0" lvl="0" indent="0" algn="l" defTabSz="514313" rtl="0" eaLnBrk="1" fontAlgn="auto" latinLnBrk="0" hangingPunct="1">
              <a:lnSpc>
                <a:spcPct val="100000"/>
              </a:lnSpc>
              <a:spcBef>
                <a:spcPts val="0"/>
              </a:spcBef>
              <a:spcAft>
                <a:spcPts val="0"/>
              </a:spcAft>
              <a:buClrTx/>
              <a:buSzTx/>
              <a:buFontTx/>
              <a:buNone/>
              <a:tabLst/>
              <a:defRPr/>
            </a:pPr>
            <a:endParaRPr kumimoji="0" lang="en-US" sz="900" b="1" i="1" u="none" strike="noStrike" kern="1200" cap="none" spc="0" normalizeH="0" baseline="0" noProof="0">
              <a:ln>
                <a:noFill/>
              </a:ln>
              <a:solidFill>
                <a:srgbClr val="FFFFFF"/>
              </a:solidFill>
              <a:effectLst/>
              <a:uLnTx/>
              <a:uFillTx/>
              <a:latin typeface="Arial"/>
              <a:ea typeface="ＭＳ Ｐゴシック" charset="-128"/>
              <a:cs typeface="Arial" pitchFamily="34" charset="0"/>
            </a:endParaRPr>
          </a:p>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ＭＳ Ｐゴシック" charset="-128"/>
                <a:cs typeface="Arial" pitchFamily="34" charset="0"/>
              </a:rPr>
              <a:t>Dexamethason: 20 mg</a:t>
            </a:r>
            <a:endParaRPr kumimoji="0" lang="en-US" sz="900" b="1" i="0" u="none" strike="noStrike" kern="1200" cap="none" spc="0" normalizeH="0" baseline="30000" noProof="0">
              <a:ln>
                <a:noFill/>
              </a:ln>
              <a:solidFill>
                <a:srgbClr val="FFFFFF"/>
              </a:solidFill>
              <a:effectLst/>
              <a:uLnTx/>
              <a:uFillTx/>
              <a:latin typeface="Arial"/>
              <a:ea typeface="ＭＳ Ｐゴシック" charset="-128"/>
              <a:cs typeface="Arial" pitchFamily="34" charset="0"/>
            </a:endParaRPr>
          </a:p>
          <a:p>
            <a:pPr marL="0" marR="0" lvl="0" indent="0" algn="l" defTabSz="514313"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FFFFFF"/>
                </a:solidFill>
                <a:effectLst/>
                <a:uLnTx/>
                <a:uFillTx/>
                <a:latin typeface="Arial"/>
                <a:ea typeface="ＭＳ Ｐゴシック" charset="-128"/>
                <a:cs typeface="Arial" pitchFamily="34" charset="0"/>
              </a:rPr>
              <a:t>Tag 1, 2, 8, 9, 15, 16, 22, 23; i.v. oder p.o.</a:t>
            </a:r>
          </a:p>
        </p:txBody>
      </p:sp>
      <p:sp>
        <p:nvSpPr>
          <p:cNvPr id="29" name="Oval 37">
            <a:extLst>
              <a:ext uri="{FF2B5EF4-FFF2-40B4-BE49-F238E27FC236}">
                <a16:creationId xmlns:a16="http://schemas.microsoft.com/office/drawing/2014/main" id="{DE65F6C0-7F20-4EB2-AF88-7B18D877FD62}"/>
              </a:ext>
            </a:extLst>
          </p:cNvPr>
          <p:cNvSpPr>
            <a:spLocks/>
          </p:cNvSpPr>
          <p:nvPr/>
        </p:nvSpPr>
        <p:spPr bwMode="auto">
          <a:xfrm>
            <a:off x="2942410" y="2124263"/>
            <a:ext cx="631875" cy="631875"/>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R</a:t>
            </a: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3:2</a:t>
            </a:r>
          </a:p>
        </p:txBody>
      </p:sp>
      <p:sp>
        <p:nvSpPr>
          <p:cNvPr id="30" name="Rectangle: Rounded Corners 38">
            <a:extLst>
              <a:ext uri="{FF2B5EF4-FFF2-40B4-BE49-F238E27FC236}">
                <a16:creationId xmlns:a16="http://schemas.microsoft.com/office/drawing/2014/main" id="{CB3CEC3C-3955-4634-8C85-AB52E3A1EDDB}"/>
              </a:ext>
            </a:extLst>
          </p:cNvPr>
          <p:cNvSpPr/>
          <p:nvPr/>
        </p:nvSpPr>
        <p:spPr bwMode="auto">
          <a:xfrm>
            <a:off x="6891750" y="1030547"/>
            <a:ext cx="1272536" cy="2824009"/>
          </a:xfrm>
          <a:prstGeom prst="rect">
            <a:avLst/>
          </a:prstGeom>
          <a:solidFill>
            <a:schemeClr val="tx2">
              <a:lumMod val="60000"/>
              <a:lumOff val="40000"/>
            </a:schemeClr>
          </a:solidFill>
          <a:ln w="9525" cap="flat" cmpd="sng" algn="ctr">
            <a:noFill/>
            <a:prstDash val="solid"/>
            <a:round/>
            <a:headEnd type="none" w="med" len="med"/>
            <a:tailEnd type="none" w="med" len="med"/>
          </a:ln>
          <a:effectLst/>
        </p:spPr>
        <p:txBody>
          <a:bodyPr vert="horz" wrap="square" lIns="72000" tIns="45720" rIns="72000" bIns="45720" numCol="1" rtlCol="0" anchor="ctr" anchorCtr="0" compatLnSpc="1">
            <a:prstTxWarp prst="textNoShape">
              <a:avLst/>
            </a:prstTxWarp>
            <a:no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de-DE" sz="900" b="0" i="0" u="none" strike="noStrike" kern="1200" cap="none" spc="0" normalizeH="0" baseline="0" noProof="0">
                <a:ln>
                  <a:noFill/>
                </a:ln>
                <a:solidFill>
                  <a:srgbClr val="FFFFFF"/>
                </a:solidFill>
                <a:effectLst/>
                <a:uLnTx/>
                <a:uFillTx/>
                <a:latin typeface="Arial" charset="0"/>
                <a:ea typeface="+mn-ea"/>
                <a:cs typeface="+mn-cs"/>
              </a:rPr>
              <a:t>Behandlung bis PD, Unverträglichkeit oder Patientenwunsch</a:t>
            </a:r>
          </a:p>
        </p:txBody>
      </p:sp>
      <p:sp>
        <p:nvSpPr>
          <p:cNvPr id="31" name="Rectangle 43">
            <a:extLst>
              <a:ext uri="{FF2B5EF4-FFF2-40B4-BE49-F238E27FC236}">
                <a16:creationId xmlns:a16="http://schemas.microsoft.com/office/drawing/2014/main" id="{7F22F765-DA3A-406A-9E85-20F7D5AB2841}"/>
              </a:ext>
            </a:extLst>
          </p:cNvPr>
          <p:cNvSpPr>
            <a:spLocks noChangeArrowheads="1"/>
          </p:cNvSpPr>
          <p:nvPr>
            <p:custDataLst>
              <p:tags r:id="rId1"/>
            </p:custDataLst>
          </p:nvPr>
        </p:nvSpPr>
        <p:spPr bwMode="auto">
          <a:xfrm>
            <a:off x="783164" y="4160620"/>
            <a:ext cx="7378784" cy="389849"/>
          </a:xfrm>
          <a:prstGeom prst="round2SameRect">
            <a:avLst>
              <a:gd name="adj1" fmla="val 0"/>
              <a:gd name="adj2" fmla="val 8752"/>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68577" tIns="34289" rIns="68577" bIns="34289" anchor="ctr">
            <a:noAutofit/>
          </a:bodyPr>
          <a:lstStyle/>
          <a:p>
            <a:pPr marL="0" marR="0" lvl="0" indent="0" algn="l" defTabSz="914378" rtl="0" eaLnBrk="1" fontAlgn="auto" latinLnBrk="0" hangingPunct="1">
              <a:lnSpc>
                <a:spcPct val="100000"/>
              </a:lnSpc>
              <a:spcBef>
                <a:spcPts val="0"/>
              </a:spcBef>
              <a:spcAft>
                <a:spcPts val="0"/>
              </a:spcAft>
              <a:buClr>
                <a:srgbClr val="FFFFFF"/>
              </a:buClr>
              <a:buSzTx/>
              <a:buFontTx/>
              <a:buNone/>
              <a:tabLst/>
              <a:defRPr/>
            </a:pPr>
            <a:r>
              <a:rPr kumimoji="0" lang="de-DE" sz="1000" b="1" i="0" u="none" strike="noStrike" kern="1200" cap="none" spc="0" normalizeH="0" baseline="0" noProof="0">
                <a:ln>
                  <a:noFill/>
                </a:ln>
                <a:solidFill>
                  <a:srgbClr val="000000"/>
                </a:solidFill>
                <a:effectLst/>
                <a:uLnTx/>
                <a:uFillTx/>
                <a:latin typeface="Arial"/>
                <a:ea typeface="+mn-ea"/>
                <a:cs typeface="+mn-cs"/>
              </a:rPr>
              <a:t>Anzahl Vortherapien: </a:t>
            </a:r>
            <a:r>
              <a:rPr kumimoji="0" lang="de-DE" sz="1000" b="0" i="0" u="none" strike="noStrike" kern="1200" cap="none" spc="0" normalizeH="0" baseline="0" noProof="0">
                <a:ln>
                  <a:noFill/>
                </a:ln>
                <a:solidFill>
                  <a:srgbClr val="000000"/>
                </a:solidFill>
                <a:effectLst/>
                <a:uLnTx/>
                <a:uFillTx/>
                <a:latin typeface="Arial"/>
                <a:ea typeface="+mn-ea"/>
                <a:cs typeface="+mn-cs"/>
              </a:rPr>
              <a:t>1 vs. &gt; 1</a:t>
            </a:r>
          </a:p>
          <a:p>
            <a:pPr marL="0" marR="0" lvl="0" indent="0" algn="l" defTabSz="914378" rtl="0" eaLnBrk="1" fontAlgn="auto" latinLnBrk="0" hangingPunct="1">
              <a:lnSpc>
                <a:spcPct val="100000"/>
              </a:lnSpc>
              <a:spcBef>
                <a:spcPts val="0"/>
              </a:spcBef>
              <a:spcAft>
                <a:spcPts val="0"/>
              </a:spcAft>
              <a:buClr>
                <a:srgbClr val="FFFFFF"/>
              </a:buClr>
              <a:buSzTx/>
              <a:buFontTx/>
              <a:buNone/>
              <a:tabLst/>
              <a:defRPr/>
            </a:pPr>
            <a:r>
              <a:rPr kumimoji="0" lang="de-DE" sz="1000" b="1" i="0" u="none" strike="noStrike" kern="1200" cap="none" spc="0" normalizeH="0" baseline="0" noProof="0">
                <a:ln>
                  <a:noFill/>
                </a:ln>
                <a:solidFill>
                  <a:srgbClr val="000000"/>
                </a:solidFill>
                <a:effectLst/>
                <a:uLnTx/>
                <a:uFillTx/>
                <a:latin typeface="Arial"/>
                <a:ea typeface="+mn-ea"/>
                <a:cs typeface="+mn-cs"/>
              </a:rPr>
              <a:t>R-ISS: </a:t>
            </a:r>
            <a:r>
              <a:rPr kumimoji="0" lang="de-DE" sz="1000" b="0" i="0" u="none" strike="noStrike" kern="1200" cap="none" spc="0" normalizeH="0" baseline="0" noProof="0">
                <a:ln>
                  <a:noFill/>
                </a:ln>
                <a:solidFill>
                  <a:srgbClr val="000000"/>
                </a:solidFill>
                <a:effectLst/>
                <a:uLnTx/>
                <a:uFillTx/>
                <a:latin typeface="Arial"/>
                <a:ea typeface="+mn-ea"/>
                <a:cs typeface="+mn-cs"/>
              </a:rPr>
              <a:t>I oder II vs. III vs. nicht klassifiziert</a:t>
            </a:r>
          </a:p>
        </p:txBody>
      </p:sp>
      <p:sp>
        <p:nvSpPr>
          <p:cNvPr id="32" name="Round Same Side Corner Rectangle 31">
            <a:extLst>
              <a:ext uri="{FF2B5EF4-FFF2-40B4-BE49-F238E27FC236}">
                <a16:creationId xmlns:a16="http://schemas.microsoft.com/office/drawing/2014/main" id="{3C60DABB-D602-4324-9486-6AF73044E835}"/>
              </a:ext>
            </a:extLst>
          </p:cNvPr>
          <p:cNvSpPr/>
          <p:nvPr>
            <p:custDataLst>
              <p:tags r:id="rId2"/>
            </p:custDataLst>
          </p:nvPr>
        </p:nvSpPr>
        <p:spPr bwMode="auto">
          <a:xfrm>
            <a:off x="785502" y="3942238"/>
            <a:ext cx="7378784" cy="224542"/>
          </a:xfrm>
          <a:prstGeom prst="round2Same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91440" numCol="1" rtlCol="0" anchor="ctr" anchorCtr="0" compatLnSpc="1">
            <a:prstTxWarp prst="textNoShape">
              <a:avLst/>
            </a:prstTxWarp>
            <a:no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mn-cs"/>
              </a:rPr>
              <a:t>Stratifizierungsfaktoren</a:t>
            </a:r>
          </a:p>
        </p:txBody>
      </p:sp>
      <p:sp>
        <p:nvSpPr>
          <p:cNvPr id="33" name="TextBox 46">
            <a:extLst>
              <a:ext uri="{FF2B5EF4-FFF2-40B4-BE49-F238E27FC236}">
                <a16:creationId xmlns:a16="http://schemas.microsoft.com/office/drawing/2014/main" id="{A0762A90-965C-4FD2-B910-CE9D5EB7B855}"/>
              </a:ext>
            </a:extLst>
          </p:cNvPr>
          <p:cNvSpPr txBox="1"/>
          <p:nvPr/>
        </p:nvSpPr>
        <p:spPr>
          <a:xfrm>
            <a:off x="399600" y="4672800"/>
            <a:ext cx="8244000" cy="463846"/>
          </a:xfrm>
          <a:prstGeom prst="rect">
            <a:avLst/>
          </a:prstGeom>
          <a:noFill/>
        </p:spPr>
        <p:txBody>
          <a:bodyPr wrap="square" lIns="91440" tIns="46800" rIns="91440" bIns="46800" rtlCol="0" anchor="b" anchorCtr="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a:ln>
                  <a:noFill/>
                </a:ln>
                <a:solidFill>
                  <a:srgbClr val="000000"/>
                </a:solidFill>
                <a:effectLst/>
                <a:uLnTx/>
                <a:uFillTx/>
                <a:latin typeface="Arial"/>
                <a:ea typeface="+mn-ea"/>
                <a:cs typeface="+mn-cs"/>
              </a:rPr>
              <a:t>CRR: komplette Remissionsrate; IsaKd: Isatuximab, Carfilzomib und Dexamethason; Kd: Carfilzomib und Dexamethason; MRD: minimale Resterkrankung; ORR: Gesamtansprechrate; </a:t>
            </a:r>
            <a:br>
              <a:rPr kumimoji="0" lang="de-DE" sz="600" b="0" i="0" u="none" strike="noStrike" kern="1200" cap="none" spc="0" normalizeH="0" baseline="0" noProof="0">
                <a:ln>
                  <a:noFill/>
                </a:ln>
                <a:solidFill>
                  <a:srgbClr val="000000"/>
                </a:solidFill>
                <a:effectLst/>
                <a:uLnTx/>
                <a:uFillTx/>
                <a:latin typeface="Arial"/>
                <a:ea typeface="+mn-ea"/>
                <a:cs typeface="+mn-cs"/>
              </a:rPr>
            </a:br>
            <a:r>
              <a:rPr kumimoji="0" lang="de-DE" sz="600" b="0" i="0" u="none" strike="noStrike" kern="1200" cap="none" spc="0" normalizeH="0" baseline="0" noProof="0">
                <a:ln>
                  <a:noFill/>
                </a:ln>
                <a:solidFill>
                  <a:srgbClr val="000000"/>
                </a:solidFill>
                <a:effectLst/>
                <a:uLnTx/>
                <a:uFillTx/>
                <a:latin typeface="Arial"/>
                <a:ea typeface="+mn-ea"/>
                <a:cs typeface="+mn-cs"/>
              </a:rPr>
              <a:t>OS: Gesamtüberleben; PD: Krankheitsprogression; PFS: progressionsfreies Überleben; R: Randomisierung; R-ISS: Revised International Staging System; VGPR: sehr gute Teilremission.</a:t>
            </a: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de-DE" sz="6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a:ln>
                  <a:noFill/>
                </a:ln>
                <a:solidFill>
                  <a:srgbClr val="000000"/>
                </a:solidFill>
                <a:effectLst/>
                <a:uLnTx/>
                <a:uFillTx/>
                <a:latin typeface="Arial"/>
                <a:ea typeface="+mn-ea"/>
                <a:cs typeface="+mn-cs"/>
              </a:rPr>
              <a:t>Hajek R et al, IMS 2022; Los Angeles, USA. Abstract OAB-046. </a:t>
            </a:r>
          </a:p>
        </p:txBody>
      </p:sp>
      <p:cxnSp>
        <p:nvCxnSpPr>
          <p:cNvPr id="34" name="Straight Connector 25">
            <a:extLst>
              <a:ext uri="{FF2B5EF4-FFF2-40B4-BE49-F238E27FC236}">
                <a16:creationId xmlns:a16="http://schemas.microsoft.com/office/drawing/2014/main" id="{0D3DFF25-4DF8-471D-9CCC-F18ED6552F57}"/>
              </a:ext>
            </a:extLst>
          </p:cNvPr>
          <p:cNvCxnSpPr>
            <a:cxnSpLocks/>
          </p:cNvCxnSpPr>
          <p:nvPr/>
        </p:nvCxnSpPr>
        <p:spPr bwMode="auto">
          <a:xfrm>
            <a:off x="6481918" y="3306561"/>
            <a:ext cx="396000" cy="0"/>
          </a:xfrm>
          <a:prstGeom prst="line">
            <a:avLst/>
          </a:prstGeom>
          <a:solidFill>
            <a:schemeClr val="accent1"/>
          </a:solidFill>
          <a:ln w="19050" cap="rnd" cmpd="sng" algn="ctr">
            <a:solidFill>
              <a:schemeClr val="tx1">
                <a:lumMod val="65000"/>
                <a:lumOff val="35000"/>
              </a:schemeClr>
            </a:solidFill>
            <a:prstDash val="solid"/>
            <a:round/>
            <a:headEnd type="none" w="med" len="med"/>
            <a:tailEnd type="triangle" w="med" len="lg"/>
          </a:ln>
          <a:effectLst/>
        </p:spPr>
      </p:cxnSp>
      <p:cxnSp>
        <p:nvCxnSpPr>
          <p:cNvPr id="38" name="Straight Connector 27">
            <a:extLst>
              <a:ext uri="{FF2B5EF4-FFF2-40B4-BE49-F238E27FC236}">
                <a16:creationId xmlns:a16="http://schemas.microsoft.com/office/drawing/2014/main" id="{5C9DF4CD-7441-4DA2-B95C-FBC84523A374}"/>
              </a:ext>
            </a:extLst>
          </p:cNvPr>
          <p:cNvCxnSpPr>
            <a:cxnSpLocks/>
          </p:cNvCxnSpPr>
          <p:nvPr/>
        </p:nvCxnSpPr>
        <p:spPr bwMode="auto">
          <a:xfrm>
            <a:off x="6481918" y="1856561"/>
            <a:ext cx="396000" cy="0"/>
          </a:xfrm>
          <a:prstGeom prst="line">
            <a:avLst/>
          </a:prstGeom>
          <a:solidFill>
            <a:schemeClr val="accent1"/>
          </a:solidFill>
          <a:ln w="19050" cap="rnd" cmpd="sng" algn="ctr">
            <a:solidFill>
              <a:schemeClr val="tx1">
                <a:lumMod val="65000"/>
                <a:lumOff val="35000"/>
              </a:schemeClr>
            </a:solidFill>
            <a:prstDash val="solid"/>
            <a:round/>
            <a:headEnd type="none" w="med" len="med"/>
            <a:tailEnd type="triangle" w="med" len="lg"/>
          </a:ln>
          <a:effectLst/>
        </p:spPr>
      </p:cxnSp>
      <p:cxnSp>
        <p:nvCxnSpPr>
          <p:cNvPr id="42" name="Straight Connector 27">
            <a:extLst>
              <a:ext uri="{FF2B5EF4-FFF2-40B4-BE49-F238E27FC236}">
                <a16:creationId xmlns:a16="http://schemas.microsoft.com/office/drawing/2014/main" id="{FB42EEE5-92C0-45B9-B664-9F8BA7D8829A}"/>
              </a:ext>
            </a:extLst>
          </p:cNvPr>
          <p:cNvCxnSpPr>
            <a:cxnSpLocks/>
          </p:cNvCxnSpPr>
          <p:nvPr/>
        </p:nvCxnSpPr>
        <p:spPr bwMode="auto">
          <a:xfrm>
            <a:off x="2657155" y="2430737"/>
            <a:ext cx="520861" cy="0"/>
          </a:xfrm>
          <a:prstGeom prst="line">
            <a:avLst/>
          </a:prstGeom>
          <a:solidFill>
            <a:schemeClr val="accent1"/>
          </a:solidFill>
          <a:ln w="19050" cap="rnd" cmpd="sng" algn="ctr">
            <a:solidFill>
              <a:schemeClr val="tx1">
                <a:lumMod val="65000"/>
                <a:lumOff val="35000"/>
              </a:schemeClr>
            </a:solidFill>
            <a:prstDash val="solid"/>
            <a:round/>
            <a:headEnd type="none" w="med" len="med"/>
            <a:tailEnd type="triangle" w="med" len="lg"/>
          </a:ln>
          <a:effectLst/>
        </p:spPr>
      </p:cxnSp>
      <p:sp>
        <p:nvSpPr>
          <p:cNvPr id="43" name="Rechteck 143">
            <a:extLst>
              <a:ext uri="{FF2B5EF4-FFF2-40B4-BE49-F238E27FC236}">
                <a16:creationId xmlns:a16="http://schemas.microsoft.com/office/drawing/2014/main" id="{2489586A-6BE3-480D-9B5B-56CCA3763098}"/>
              </a:ext>
            </a:extLst>
          </p:cNvPr>
          <p:cNvSpPr/>
          <p:nvPr/>
        </p:nvSpPr>
        <p:spPr bwMode="auto">
          <a:xfrm>
            <a:off x="783162" y="1002371"/>
            <a:ext cx="2035104" cy="285243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100" b="1" i="0" u="none" strike="noStrike" kern="1200" cap="none" spc="0" normalizeH="0" baseline="0" noProof="0">
                <a:ln>
                  <a:noFill/>
                </a:ln>
                <a:solidFill>
                  <a:srgbClr val="000000"/>
                </a:solidFill>
                <a:effectLst/>
                <a:uLnTx/>
                <a:uFillTx/>
                <a:latin typeface="Arial" charset="0"/>
                <a:ea typeface="+mn-ea"/>
                <a:cs typeface="+mn-cs"/>
              </a:rPr>
              <a:t>Patienten (n = 302)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900" b="1"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900" b="1" i="0" u="none" strike="noStrike" kern="1200" cap="none" spc="0" normalizeH="0" baseline="0" noProof="0">
                <a:ln>
                  <a:noFill/>
                </a:ln>
                <a:solidFill>
                  <a:srgbClr val="000000"/>
                </a:solidFill>
                <a:effectLst/>
                <a:uLnTx/>
                <a:uFillTx/>
                <a:latin typeface="Arial" charset="0"/>
                <a:ea typeface="+mn-ea"/>
                <a:cs typeface="+mn-cs"/>
              </a:rPr>
              <a:t>Einschlusskriterien</a:t>
            </a:r>
          </a:p>
          <a:p>
            <a:pPr marL="85725" marR="0" lvl="1" indent="-85725"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de-DE" sz="900" b="0" i="0" u="none" strike="noStrike" kern="1200" cap="none" spc="0" normalizeH="0" baseline="0" noProof="0">
                <a:ln>
                  <a:noFill/>
                </a:ln>
                <a:solidFill>
                  <a:srgbClr val="000000"/>
                </a:solidFill>
                <a:effectLst/>
                <a:uLnTx/>
                <a:uFillTx/>
                <a:latin typeface="Arial"/>
                <a:ea typeface="+mn-ea"/>
                <a:cs typeface="+mn-cs"/>
              </a:rPr>
              <a:t>Rezidiviertes multiples Myelom</a:t>
            </a:r>
          </a:p>
          <a:p>
            <a:pPr marL="85725" marR="0" lvl="1" indent="-85725"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de-DE" sz="900" b="0" i="0" u="none" strike="noStrike" kern="1200" cap="none" spc="0" normalizeH="0" baseline="0" noProof="0">
                <a:ln>
                  <a:noFill/>
                </a:ln>
                <a:solidFill>
                  <a:srgbClr val="000000"/>
                </a:solidFill>
                <a:effectLst/>
                <a:uLnTx/>
                <a:uFillTx/>
                <a:latin typeface="Arial"/>
                <a:ea typeface="+mn-ea"/>
                <a:cs typeface="+mn-cs"/>
                <a:sym typeface="Symbol" panose="05050102010706020507" pitchFamily="18" charset="2"/>
              </a:rPr>
              <a:t>1–3 Vortherapien</a:t>
            </a:r>
          </a:p>
          <a:p>
            <a:pPr marL="85725" marR="0" lvl="1" indent="-85725"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de-DE" sz="900" b="0" i="0" u="none" strike="noStrike" kern="1200" cap="none" spc="0" normalizeH="0" baseline="0" noProof="0">
                <a:ln>
                  <a:noFill/>
                </a:ln>
                <a:solidFill>
                  <a:srgbClr val="000000"/>
                </a:solidFill>
                <a:effectLst/>
                <a:uLnTx/>
                <a:uFillTx/>
                <a:latin typeface="Arial"/>
                <a:ea typeface="+mn-ea"/>
                <a:cs typeface="+mn-cs"/>
                <a:sym typeface="Symbol" panose="05050102010706020507" pitchFamily="18" charset="2"/>
              </a:rPr>
              <a:t>Keine Vortherapie mit </a:t>
            </a:r>
            <a:r>
              <a:rPr kumimoji="0" lang="de-DE" sz="900" b="0" i="0" u="none" strike="noStrike" kern="1200" cap="none" spc="0" normalizeH="0" baseline="0" noProof="0" err="1">
                <a:ln>
                  <a:noFill/>
                </a:ln>
                <a:solidFill>
                  <a:srgbClr val="000000"/>
                </a:solidFill>
                <a:effectLst/>
                <a:uLnTx/>
                <a:uFillTx/>
                <a:latin typeface="Arial"/>
                <a:ea typeface="+mn-ea"/>
                <a:cs typeface="+mn-cs"/>
                <a:sym typeface="Symbol" panose="05050102010706020507" pitchFamily="18" charset="2"/>
              </a:rPr>
              <a:t>Carfilzomib</a:t>
            </a:r>
            <a:endParaRPr kumimoji="0" lang="de-DE" sz="900" b="0" i="0" u="none" strike="noStrike" kern="1200" cap="none" spc="0" normalizeH="0" baseline="0" noProof="0">
              <a:ln>
                <a:noFill/>
              </a:ln>
              <a:solidFill>
                <a:srgbClr val="000000"/>
              </a:solidFill>
              <a:effectLst/>
              <a:uLnTx/>
              <a:uFillTx/>
              <a:latin typeface="Arial" charset="0"/>
              <a:ea typeface="+mn-ea"/>
              <a:cs typeface="+mn-cs"/>
              <a:sym typeface="Symbol" panose="05050102010706020507" pitchFamily="18" charset="2"/>
            </a:endParaRPr>
          </a:p>
          <a:p>
            <a:pPr marL="85725" marR="0" lvl="1" indent="-85725"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de-DE" sz="900" b="0" i="0" u="none" strike="noStrike" kern="1200" cap="none" spc="0" normalizeH="0" baseline="0" noProof="0">
                <a:ln>
                  <a:noFill/>
                </a:ln>
                <a:solidFill>
                  <a:srgbClr val="000000"/>
                </a:solidFill>
                <a:effectLst/>
                <a:uLnTx/>
                <a:uFillTx/>
                <a:latin typeface="Arial" charset="0"/>
                <a:ea typeface="+mn-ea"/>
                <a:cs typeface="+mn-cs"/>
                <a:sym typeface="Symbol" panose="05050102010706020507" pitchFamily="18" charset="2"/>
              </a:rPr>
              <a:t>Nicht refraktär auf vorherige anti-CD38 Ak-Therapie</a:t>
            </a:r>
          </a:p>
          <a:p>
            <a:pPr marL="85725" marR="0" lvl="1" indent="-85725"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endParaRPr kumimoji="0" lang="de-DE" sz="900" b="0" i="0" u="none" strike="noStrike" kern="1200" cap="none" spc="0" normalizeH="0" baseline="0" noProof="0">
              <a:ln>
                <a:noFill/>
              </a:ln>
              <a:solidFill>
                <a:srgbClr val="000000"/>
              </a:solidFill>
              <a:effectLst/>
              <a:uLnTx/>
              <a:uFillTx/>
              <a:latin typeface="Arial" charset="0"/>
              <a:ea typeface="+mn-ea"/>
              <a:cs typeface="+mn-cs"/>
              <a:sym typeface="Symbol" panose="05050102010706020507" pitchFamily="18" charset="2"/>
            </a:endParaRPr>
          </a:p>
          <a:p>
            <a:pPr marL="0" marR="0" lvl="1" indent="0" algn="l" defTabSz="914400" rtl="0" eaLnBrk="1" fontAlgn="base" latinLnBrk="0" hangingPunct="1">
              <a:lnSpc>
                <a:spcPct val="100000"/>
              </a:lnSpc>
              <a:spcBef>
                <a:spcPts val="300"/>
              </a:spcBef>
              <a:spcAft>
                <a:spcPct val="0"/>
              </a:spcAft>
              <a:buClrTx/>
              <a:buSzTx/>
              <a:buFontTx/>
              <a:buNone/>
              <a:tabLst/>
              <a:defRPr/>
            </a:pPr>
            <a:r>
              <a:rPr kumimoji="0" lang="de-DE" sz="900" b="1" i="0" u="none" strike="noStrike" kern="1200" cap="none" spc="0" normalizeH="0" baseline="0" noProof="0">
                <a:ln>
                  <a:noFill/>
                </a:ln>
                <a:solidFill>
                  <a:srgbClr val="000000"/>
                </a:solidFill>
                <a:effectLst/>
                <a:uLnTx/>
                <a:uFillTx/>
                <a:latin typeface="Arial" charset="0"/>
                <a:ea typeface="+mn-ea"/>
                <a:cs typeface="+mn-cs"/>
                <a:sym typeface="Symbol" panose="05050102010706020507" pitchFamily="18" charset="2"/>
              </a:rPr>
              <a:t>Primärer Endpunkt: </a:t>
            </a:r>
          </a:p>
          <a:p>
            <a:pPr marL="0" marR="0" lvl="1" indent="0" algn="l" defTabSz="914400" rtl="0" eaLnBrk="1" fontAlgn="base" latinLnBrk="0" hangingPunct="1">
              <a:lnSpc>
                <a:spcPct val="100000"/>
              </a:lnSpc>
              <a:spcBef>
                <a:spcPts val="300"/>
              </a:spcBef>
              <a:spcAft>
                <a:spcPct val="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charset="0"/>
                <a:ea typeface="+mn-ea"/>
                <a:cs typeface="+mn-cs"/>
                <a:sym typeface="Symbol" panose="05050102010706020507" pitchFamily="18" charset="2"/>
              </a:rPr>
              <a:t>PFS</a:t>
            </a:r>
          </a:p>
          <a:p>
            <a:pPr marL="0" marR="0" lvl="1" indent="0" algn="l" defTabSz="914400" rtl="0" eaLnBrk="1" fontAlgn="base" latinLnBrk="0" hangingPunct="1">
              <a:lnSpc>
                <a:spcPct val="100000"/>
              </a:lnSpc>
              <a:spcBef>
                <a:spcPts val="300"/>
              </a:spcBef>
              <a:spcAft>
                <a:spcPct val="0"/>
              </a:spcAft>
              <a:buClrTx/>
              <a:buSzTx/>
              <a:buFontTx/>
              <a:buNone/>
              <a:tabLst/>
              <a:defRPr/>
            </a:pPr>
            <a:endParaRPr kumimoji="0" lang="de-DE" sz="900" b="0" i="0" u="none" strike="noStrike" kern="1200" cap="none" spc="0" normalizeH="0" baseline="0" noProof="0">
              <a:ln>
                <a:noFill/>
              </a:ln>
              <a:solidFill>
                <a:srgbClr val="000000"/>
              </a:solidFill>
              <a:effectLst/>
              <a:uLnTx/>
              <a:uFillTx/>
              <a:latin typeface="Arial" charset="0"/>
              <a:ea typeface="+mn-ea"/>
              <a:cs typeface="+mn-cs"/>
              <a:sym typeface="Symbol" panose="05050102010706020507" pitchFamily="18" charset="2"/>
            </a:endParaRPr>
          </a:p>
          <a:p>
            <a:pPr marL="0" marR="0" lvl="1" indent="0" algn="l" defTabSz="914400" rtl="0" eaLnBrk="1" fontAlgn="base" latinLnBrk="0" hangingPunct="1">
              <a:lnSpc>
                <a:spcPct val="100000"/>
              </a:lnSpc>
              <a:spcBef>
                <a:spcPts val="300"/>
              </a:spcBef>
              <a:spcAft>
                <a:spcPct val="0"/>
              </a:spcAft>
              <a:buClrTx/>
              <a:buSzTx/>
              <a:buFontTx/>
              <a:buNone/>
              <a:tabLst/>
              <a:defRPr/>
            </a:pPr>
            <a:r>
              <a:rPr kumimoji="0" lang="de-DE" sz="900" b="1" i="0" u="none" strike="noStrike" kern="1200" cap="none" spc="0" normalizeH="0" baseline="0" noProof="0">
                <a:ln>
                  <a:noFill/>
                </a:ln>
                <a:solidFill>
                  <a:srgbClr val="000000"/>
                </a:solidFill>
                <a:effectLst/>
                <a:uLnTx/>
                <a:uFillTx/>
                <a:latin typeface="Arial" charset="0"/>
                <a:ea typeface="+mn-ea"/>
                <a:cs typeface="+mn-cs"/>
                <a:sym typeface="Symbol" panose="05050102010706020507" pitchFamily="18" charset="2"/>
              </a:rPr>
              <a:t>Wichtigste sekundäre Endpunkte:</a:t>
            </a:r>
          </a:p>
          <a:p>
            <a:pPr marL="0" marR="0" lvl="1" indent="0" algn="l" defTabSz="914400" rtl="0" eaLnBrk="1" fontAlgn="base" latinLnBrk="0" hangingPunct="1">
              <a:lnSpc>
                <a:spcPct val="100000"/>
              </a:lnSpc>
              <a:spcBef>
                <a:spcPts val="300"/>
              </a:spcBef>
              <a:spcAft>
                <a:spcPct val="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charset="0"/>
                <a:ea typeface="+mn-ea"/>
                <a:cs typeface="+mn-cs"/>
                <a:sym typeface="Symbol" panose="05050102010706020507" pitchFamily="18" charset="2"/>
              </a:rPr>
              <a:t>ORR,  </a:t>
            </a:r>
            <a:r>
              <a:rPr kumimoji="0" lang="de-DE" sz="900" b="0" i="0" u="none" strike="noStrike" kern="1200" cap="none" spc="0" normalizeH="0" baseline="0" noProof="0">
                <a:ln>
                  <a:noFill/>
                </a:ln>
                <a:solidFill>
                  <a:srgbClr val="000000"/>
                </a:solidFill>
                <a:effectLst/>
                <a:uLnTx/>
                <a:uFillTx/>
                <a:latin typeface="Arial" charset="0"/>
                <a:ea typeface="+mn-ea"/>
                <a:cs typeface="+mn-cs"/>
              </a:rPr>
              <a:t>VGPR, CRR bis zu 36 Monate, MRD-Negativitätsrate, OS</a:t>
            </a:r>
            <a:r>
              <a:rPr kumimoji="0" lang="de-DE" sz="900" b="0" i="0" u="none" strike="noStrike" kern="1200" cap="none" spc="0" normalizeH="0" baseline="0" noProof="0">
                <a:ln>
                  <a:noFill/>
                </a:ln>
                <a:solidFill>
                  <a:srgbClr val="000000"/>
                </a:solidFill>
                <a:effectLst/>
                <a:uLnTx/>
                <a:uFillTx/>
                <a:latin typeface="Arial" charset="0"/>
                <a:ea typeface="+mn-ea"/>
                <a:cs typeface="+mn-cs"/>
                <a:sym typeface="Symbol" panose="05050102010706020507" pitchFamily="18" charset="2"/>
              </a:rPr>
              <a:t> </a:t>
            </a:r>
          </a:p>
        </p:txBody>
      </p:sp>
    </p:spTree>
    <p:extLst>
      <p:ext uri="{BB962C8B-B14F-4D97-AF65-F5344CB8AC3E}">
        <p14:creationId xmlns:p14="http://schemas.microsoft.com/office/powerpoint/2010/main" val="3338705322"/>
      </p:ext>
    </p:extLst>
  </p:cSld>
  <p:clrMapOvr>
    <a:masterClrMapping/>
  </p:clrMapOvr>
  <p:transition>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4" name="Picture 3">
            <a:extLst>
              <a:ext uri="{FF2B5EF4-FFF2-40B4-BE49-F238E27FC236}">
                <a16:creationId xmlns:a16="http://schemas.microsoft.com/office/drawing/2014/main" id="{F23104AA-0C92-4207-AF9C-7C93391B837D}"/>
              </a:ext>
            </a:extLst>
          </p:cNvPr>
          <p:cNvPicPr>
            <a:picLocks noChangeAspect="1"/>
          </p:cNvPicPr>
          <p:nvPr/>
        </p:nvPicPr>
        <p:blipFill>
          <a:blip r:embed="rId2"/>
          <a:stretch>
            <a:fillRect/>
          </a:stretch>
        </p:blipFill>
        <p:spPr>
          <a:xfrm>
            <a:off x="0" y="162146"/>
            <a:ext cx="9144000" cy="4819208"/>
          </a:xfrm>
          <a:prstGeom prst="rect">
            <a:avLst/>
          </a:prstGeom>
        </p:spPr>
      </p:pic>
      <p:pic>
        <p:nvPicPr>
          <p:cNvPr id="5" name="Picture 4">
            <a:extLst>
              <a:ext uri="{FF2B5EF4-FFF2-40B4-BE49-F238E27FC236}">
                <a16:creationId xmlns:a16="http://schemas.microsoft.com/office/drawing/2014/main" id="{8BD59B5F-5D19-465C-9A81-8BC8FD5E9E3C}"/>
              </a:ext>
            </a:extLst>
          </p:cNvPr>
          <p:cNvPicPr>
            <a:picLocks noChangeAspect="1"/>
          </p:cNvPicPr>
          <p:nvPr/>
        </p:nvPicPr>
        <p:blipFill>
          <a:blip r:embed="rId3"/>
          <a:stretch>
            <a:fillRect/>
          </a:stretch>
        </p:blipFill>
        <p:spPr>
          <a:xfrm>
            <a:off x="0" y="162146"/>
            <a:ext cx="9144000" cy="4819208"/>
          </a:xfrm>
          <a:prstGeom prst="rect">
            <a:avLst/>
          </a:prstGeom>
        </p:spPr>
      </p:pic>
      <p:pic>
        <p:nvPicPr>
          <p:cNvPr id="7" name="object 4">
            <a:hlinkClick r:id="rId4" action="ppaction://hlinksldjump"/>
            <a:extLst>
              <a:ext uri="{FF2B5EF4-FFF2-40B4-BE49-F238E27FC236}">
                <a16:creationId xmlns:a16="http://schemas.microsoft.com/office/drawing/2014/main" id="{B6403E02-A18A-41C6-81DA-CF44B680A2E3}"/>
              </a:ext>
            </a:extLst>
          </p:cNvPr>
          <p:cNvPicPr/>
          <p:nvPr/>
        </p:nvPicPr>
        <p:blipFill>
          <a:blip r:embed="rId5" cstate="print"/>
          <a:stretch>
            <a:fillRect/>
          </a:stretch>
        </p:blipFill>
        <p:spPr>
          <a:xfrm>
            <a:off x="8905963" y="33147"/>
            <a:ext cx="186602" cy="218523"/>
          </a:xfrm>
          <a:prstGeom prst="rect">
            <a:avLst/>
          </a:prstGeom>
        </p:spPr>
      </p:pic>
      <p:pic>
        <p:nvPicPr>
          <p:cNvPr id="8" name="object 8">
            <a:hlinkClick r:id="" action="ppaction://noaction"/>
            <a:extLst>
              <a:ext uri="{FF2B5EF4-FFF2-40B4-BE49-F238E27FC236}">
                <a16:creationId xmlns:a16="http://schemas.microsoft.com/office/drawing/2014/main" id="{4EA42D37-B1E2-4FE8-A92D-7681FCE4F240}"/>
              </a:ext>
            </a:extLst>
          </p:cNvPr>
          <p:cNvPicPr/>
          <p:nvPr/>
        </p:nvPicPr>
        <p:blipFill>
          <a:blip r:embed="rId6"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3789745777"/>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5" name="Picture 4">
            <a:extLst>
              <a:ext uri="{FF2B5EF4-FFF2-40B4-BE49-F238E27FC236}">
                <a16:creationId xmlns:a16="http://schemas.microsoft.com/office/drawing/2014/main" id="{C77F4E69-70CB-48CA-B115-76DE022A4813}"/>
              </a:ext>
            </a:extLst>
          </p:cNvPr>
          <p:cNvPicPr>
            <a:picLocks noChangeAspect="1"/>
          </p:cNvPicPr>
          <p:nvPr/>
        </p:nvPicPr>
        <p:blipFill>
          <a:blip r:embed="rId2"/>
          <a:stretch>
            <a:fillRect/>
          </a:stretch>
        </p:blipFill>
        <p:spPr>
          <a:xfrm>
            <a:off x="0" y="162147"/>
            <a:ext cx="9144000" cy="4819207"/>
          </a:xfrm>
          <a:prstGeom prst="rect">
            <a:avLst/>
          </a:prstGeom>
        </p:spPr>
      </p:pic>
      <p:pic>
        <p:nvPicPr>
          <p:cNvPr id="6" name="object 4">
            <a:hlinkClick r:id="rId3" action="ppaction://hlinksldjump"/>
            <a:extLst>
              <a:ext uri="{FF2B5EF4-FFF2-40B4-BE49-F238E27FC236}">
                <a16:creationId xmlns:a16="http://schemas.microsoft.com/office/drawing/2014/main" id="{E40AF51D-E875-4D5F-8A5A-85A4811204E2}"/>
              </a:ext>
            </a:extLst>
          </p:cNvPr>
          <p:cNvPicPr/>
          <p:nvPr/>
        </p:nvPicPr>
        <p:blipFill>
          <a:blip r:embed="rId4" cstate="print"/>
          <a:stretch>
            <a:fillRect/>
          </a:stretch>
        </p:blipFill>
        <p:spPr>
          <a:xfrm>
            <a:off x="8905963" y="33147"/>
            <a:ext cx="186602" cy="218523"/>
          </a:xfrm>
          <a:prstGeom prst="rect">
            <a:avLst/>
          </a:prstGeom>
        </p:spPr>
      </p:pic>
      <p:pic>
        <p:nvPicPr>
          <p:cNvPr id="7" name="object 8">
            <a:hlinkClick r:id="" action="ppaction://noaction"/>
            <a:extLst>
              <a:ext uri="{FF2B5EF4-FFF2-40B4-BE49-F238E27FC236}">
                <a16:creationId xmlns:a16="http://schemas.microsoft.com/office/drawing/2014/main" id="{9A9AC79C-7812-484D-AC08-39877AC6980E}"/>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1990839033"/>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5" name="Picture 4">
            <a:extLst>
              <a:ext uri="{FF2B5EF4-FFF2-40B4-BE49-F238E27FC236}">
                <a16:creationId xmlns:a16="http://schemas.microsoft.com/office/drawing/2014/main" id="{14F1F468-8D7A-475A-82CA-890C6331AC4E}"/>
              </a:ext>
            </a:extLst>
          </p:cNvPr>
          <p:cNvPicPr>
            <a:picLocks noChangeAspect="1"/>
          </p:cNvPicPr>
          <p:nvPr/>
        </p:nvPicPr>
        <p:blipFill>
          <a:blip r:embed="rId2"/>
          <a:stretch>
            <a:fillRect/>
          </a:stretch>
        </p:blipFill>
        <p:spPr>
          <a:xfrm>
            <a:off x="0" y="162146"/>
            <a:ext cx="9144000" cy="4819208"/>
          </a:xfrm>
          <a:prstGeom prst="rect">
            <a:avLst/>
          </a:prstGeom>
        </p:spPr>
      </p:pic>
      <p:pic>
        <p:nvPicPr>
          <p:cNvPr id="6" name="object 4">
            <a:hlinkClick r:id="rId3" action="ppaction://hlinksldjump"/>
            <a:extLst>
              <a:ext uri="{FF2B5EF4-FFF2-40B4-BE49-F238E27FC236}">
                <a16:creationId xmlns:a16="http://schemas.microsoft.com/office/drawing/2014/main" id="{C74F9310-9D15-4231-8A11-6B1D9BC94509}"/>
              </a:ext>
            </a:extLst>
          </p:cNvPr>
          <p:cNvPicPr/>
          <p:nvPr/>
        </p:nvPicPr>
        <p:blipFill>
          <a:blip r:embed="rId4" cstate="print"/>
          <a:stretch>
            <a:fillRect/>
          </a:stretch>
        </p:blipFill>
        <p:spPr>
          <a:xfrm>
            <a:off x="8905963" y="33147"/>
            <a:ext cx="186602" cy="218523"/>
          </a:xfrm>
          <a:prstGeom prst="rect">
            <a:avLst/>
          </a:prstGeom>
        </p:spPr>
      </p:pic>
      <p:pic>
        <p:nvPicPr>
          <p:cNvPr id="7" name="object 8">
            <a:hlinkClick r:id="" action="ppaction://noaction"/>
            <a:extLst>
              <a:ext uri="{FF2B5EF4-FFF2-40B4-BE49-F238E27FC236}">
                <a16:creationId xmlns:a16="http://schemas.microsoft.com/office/drawing/2014/main" id="{33596D44-BDE4-4ED9-9E5A-3F9B6E16D29A}"/>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1688198153"/>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Gerade Verbindung mit Pfeil 54">
            <a:extLst>
              <a:ext uri="{FF2B5EF4-FFF2-40B4-BE49-F238E27FC236}">
                <a16:creationId xmlns:a16="http://schemas.microsoft.com/office/drawing/2014/main" id="{7475EB66-91ED-4953-89D3-D7EAD03004C8}"/>
              </a:ext>
            </a:extLst>
          </p:cNvPr>
          <p:cNvCxnSpPr/>
          <p:nvPr/>
        </p:nvCxnSpPr>
        <p:spPr bwMode="auto">
          <a:xfrm>
            <a:off x="4264159" y="2391049"/>
            <a:ext cx="144000" cy="0"/>
          </a:xfrm>
          <a:prstGeom prst="straightConnector1">
            <a:avLst/>
          </a:prstGeom>
          <a:solidFill>
            <a:schemeClr val="accent1"/>
          </a:solidFill>
          <a:ln w="19050" cap="flat" cmpd="sng" algn="ctr">
            <a:solidFill>
              <a:schemeClr val="tx1">
                <a:lumMod val="65000"/>
                <a:lumOff val="35000"/>
              </a:schemeClr>
            </a:solidFill>
            <a:prstDash val="solid"/>
            <a:round/>
            <a:headEnd type="none" w="med" len="med"/>
            <a:tailEnd type="none" w="med" len="med"/>
          </a:ln>
          <a:effectLst/>
        </p:spPr>
      </p:cxnSp>
      <p:cxnSp>
        <p:nvCxnSpPr>
          <p:cNvPr id="58" name="Gerade Verbindung mit Pfeil 57">
            <a:extLst>
              <a:ext uri="{FF2B5EF4-FFF2-40B4-BE49-F238E27FC236}">
                <a16:creationId xmlns:a16="http://schemas.microsoft.com/office/drawing/2014/main" id="{17F4AD82-CE80-4F8D-BE3C-BEE8C4953039}"/>
              </a:ext>
            </a:extLst>
          </p:cNvPr>
          <p:cNvCxnSpPr/>
          <p:nvPr/>
        </p:nvCxnSpPr>
        <p:spPr bwMode="auto">
          <a:xfrm>
            <a:off x="7219405" y="1580812"/>
            <a:ext cx="216000" cy="0"/>
          </a:xfrm>
          <a:prstGeom prst="straightConnector1">
            <a:avLst/>
          </a:prstGeom>
          <a:solidFill>
            <a:schemeClr val="accent1"/>
          </a:solidFill>
          <a:ln w="19050" cap="flat" cmpd="sng" algn="ctr">
            <a:solidFill>
              <a:schemeClr val="tx1">
                <a:lumMod val="65000"/>
                <a:lumOff val="35000"/>
              </a:schemeClr>
            </a:solidFill>
            <a:prstDash val="solid"/>
            <a:round/>
            <a:headEnd type="none" w="med" len="med"/>
            <a:tailEnd type="triangle"/>
          </a:ln>
          <a:effectLst/>
        </p:spPr>
      </p:cxnSp>
      <p:cxnSp>
        <p:nvCxnSpPr>
          <p:cNvPr id="59" name="Gerade Verbindung mit Pfeil 58">
            <a:extLst>
              <a:ext uri="{FF2B5EF4-FFF2-40B4-BE49-F238E27FC236}">
                <a16:creationId xmlns:a16="http://schemas.microsoft.com/office/drawing/2014/main" id="{62D49BB2-621D-48C2-B567-D7C56E6CDD5A}"/>
              </a:ext>
            </a:extLst>
          </p:cNvPr>
          <p:cNvCxnSpPr/>
          <p:nvPr/>
        </p:nvCxnSpPr>
        <p:spPr bwMode="auto">
          <a:xfrm>
            <a:off x="7221580" y="3192819"/>
            <a:ext cx="216000" cy="0"/>
          </a:xfrm>
          <a:prstGeom prst="straightConnector1">
            <a:avLst/>
          </a:prstGeom>
          <a:solidFill>
            <a:schemeClr val="accent1"/>
          </a:solidFill>
          <a:ln w="19050" cap="flat" cmpd="sng" algn="ctr">
            <a:solidFill>
              <a:schemeClr val="tx1">
                <a:lumMod val="65000"/>
                <a:lumOff val="35000"/>
              </a:schemeClr>
            </a:solidFill>
            <a:prstDash val="solid"/>
            <a:round/>
            <a:headEnd type="none" w="med" len="med"/>
            <a:tailEnd type="triangle"/>
          </a:ln>
          <a:effectLst/>
        </p:spPr>
      </p:cxnSp>
      <p:cxnSp>
        <p:nvCxnSpPr>
          <p:cNvPr id="56" name="Elbow Connector 107">
            <a:extLst>
              <a:ext uri="{FF2B5EF4-FFF2-40B4-BE49-F238E27FC236}">
                <a16:creationId xmlns:a16="http://schemas.microsoft.com/office/drawing/2014/main" id="{0F23D4F0-DD6C-410B-96E0-33890B94B075}"/>
              </a:ext>
            </a:extLst>
          </p:cNvPr>
          <p:cNvCxnSpPr>
            <a:cxnSpLocks/>
          </p:cNvCxnSpPr>
          <p:nvPr/>
        </p:nvCxnSpPr>
        <p:spPr>
          <a:xfrm flipV="1">
            <a:off x="4555653" y="1565402"/>
            <a:ext cx="360000" cy="828000"/>
          </a:xfrm>
          <a:prstGeom prst="bentConnector3">
            <a:avLst>
              <a:gd name="adj1" fmla="val 50000"/>
            </a:avLst>
          </a:prstGeom>
          <a:solidFill>
            <a:schemeClr val="accent1">
              <a:lumMod val="75000"/>
            </a:schemeClr>
          </a:solidFill>
          <a:ln w="19050" cap="flat" cmpd="sng" algn="ctr">
            <a:solidFill>
              <a:schemeClr val="tx1">
                <a:lumMod val="65000"/>
                <a:lumOff val="35000"/>
              </a:schemeClr>
            </a:solidFill>
            <a:prstDash val="solid"/>
            <a:headEnd type="none" w="med" len="med"/>
            <a:tailEnd type="triangle" w="med" len="med"/>
          </a:ln>
          <a:effectLst/>
        </p:spPr>
      </p:cxnSp>
      <p:cxnSp>
        <p:nvCxnSpPr>
          <p:cNvPr id="26" name="Gerade Verbindung mit Pfeil 25">
            <a:extLst>
              <a:ext uri="{FF2B5EF4-FFF2-40B4-BE49-F238E27FC236}">
                <a16:creationId xmlns:a16="http://schemas.microsoft.com/office/drawing/2014/main" id="{59A0E14D-D9BE-4496-8881-C9789ED0B720}"/>
              </a:ext>
            </a:extLst>
          </p:cNvPr>
          <p:cNvCxnSpPr/>
          <p:nvPr/>
        </p:nvCxnSpPr>
        <p:spPr bwMode="auto">
          <a:xfrm>
            <a:off x="2184729" y="2388532"/>
            <a:ext cx="288000" cy="0"/>
          </a:xfrm>
          <a:prstGeom prst="straightConnector1">
            <a:avLst/>
          </a:prstGeom>
          <a:solidFill>
            <a:schemeClr val="accent1"/>
          </a:solidFill>
          <a:ln w="19050" cap="flat" cmpd="sng" algn="ctr">
            <a:solidFill>
              <a:schemeClr val="tx1">
                <a:lumMod val="65000"/>
                <a:lumOff val="35000"/>
              </a:schemeClr>
            </a:solidFill>
            <a:prstDash val="solid"/>
            <a:round/>
            <a:headEnd type="none" w="med" len="med"/>
            <a:tailEnd type="triangle"/>
          </a:ln>
          <a:effectLst/>
        </p:spPr>
      </p:cxnSp>
      <p:cxnSp>
        <p:nvCxnSpPr>
          <p:cNvPr id="27" name="Gerade Verbindung mit Pfeil 26">
            <a:extLst>
              <a:ext uri="{FF2B5EF4-FFF2-40B4-BE49-F238E27FC236}">
                <a16:creationId xmlns:a16="http://schemas.microsoft.com/office/drawing/2014/main" id="{CC70D002-0E52-4E67-81EC-0F6C3034576A}"/>
              </a:ext>
            </a:extLst>
          </p:cNvPr>
          <p:cNvCxnSpPr/>
          <p:nvPr/>
        </p:nvCxnSpPr>
        <p:spPr bwMode="auto">
          <a:xfrm>
            <a:off x="5845630" y="1578464"/>
            <a:ext cx="216000" cy="0"/>
          </a:xfrm>
          <a:prstGeom prst="straightConnector1">
            <a:avLst/>
          </a:prstGeom>
          <a:solidFill>
            <a:schemeClr val="accent1"/>
          </a:solidFill>
          <a:ln w="19050" cap="flat" cmpd="sng" algn="ctr">
            <a:solidFill>
              <a:schemeClr val="tx1">
                <a:lumMod val="65000"/>
                <a:lumOff val="35000"/>
              </a:schemeClr>
            </a:solidFill>
            <a:prstDash val="solid"/>
            <a:round/>
            <a:headEnd type="none" w="med" len="med"/>
            <a:tailEnd type="triangle"/>
          </a:ln>
          <a:effectLst/>
        </p:spPr>
      </p:cxnSp>
      <p:sp>
        <p:nvSpPr>
          <p:cNvPr id="5" name="Textfeld 4">
            <a:extLst>
              <a:ext uri="{FF2B5EF4-FFF2-40B4-BE49-F238E27FC236}">
                <a16:creationId xmlns:a16="http://schemas.microsoft.com/office/drawing/2014/main" id="{06639128-433A-400B-B674-A409C8011FA0}"/>
              </a:ext>
            </a:extLst>
          </p:cNvPr>
          <p:cNvSpPr txBox="1"/>
          <p:nvPr/>
        </p:nvSpPr>
        <p:spPr>
          <a:xfrm>
            <a:off x="2618786" y="1651148"/>
            <a:ext cx="153600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srgbClr val="FFFFFF"/>
                </a:solidFill>
                <a:effectLst/>
                <a:uLnTx/>
                <a:uFillTx/>
                <a:latin typeface="Arial"/>
                <a:ea typeface="+mn-ea"/>
                <a:cs typeface="+mn-cs"/>
              </a:rPr>
              <a:t>MYRIAM</a:t>
            </a:r>
          </a:p>
        </p:txBody>
      </p:sp>
      <p:sp>
        <p:nvSpPr>
          <p:cNvPr id="6" name="Rounded Rectangle 32">
            <a:extLst>
              <a:ext uri="{FF2B5EF4-FFF2-40B4-BE49-F238E27FC236}">
                <a16:creationId xmlns:a16="http://schemas.microsoft.com/office/drawing/2014/main" id="{71791210-8E3B-45E0-A474-D67BFB232E87}"/>
              </a:ext>
            </a:extLst>
          </p:cNvPr>
          <p:cNvSpPr>
            <a:spLocks noChangeArrowheads="1"/>
          </p:cNvSpPr>
          <p:nvPr/>
        </p:nvSpPr>
        <p:spPr bwMode="auto">
          <a:xfrm>
            <a:off x="2484557" y="1489278"/>
            <a:ext cx="1840189" cy="2082168"/>
          </a:xfrm>
          <a:prstGeom prst="rect">
            <a:avLst/>
          </a:prstGeom>
          <a:solidFill>
            <a:srgbClr val="0063C3"/>
          </a:solidFill>
          <a:ln w="19050">
            <a:noFill/>
            <a:headEnd/>
            <a:tailEnd/>
          </a:ln>
          <a:effectLst/>
        </p:spPr>
        <p:txBody>
          <a:bodyPr anchor="t"/>
          <a:lstStyle/>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endParaRPr kumimoji="0" lang="en-GB" sz="500" b="1"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r>
              <a:rPr kumimoji="0" lang="en-GB" sz="1000" b="1" i="0" u="none" strike="noStrike" kern="0" cap="none" spc="0" normalizeH="0" baseline="0" noProof="0" err="1">
                <a:ln>
                  <a:noFill/>
                </a:ln>
                <a:solidFill>
                  <a:srgbClr val="FFFFFF"/>
                </a:solidFill>
                <a:effectLst/>
                <a:uLnTx/>
                <a:uFillTx/>
                <a:latin typeface="Arial"/>
                <a:ea typeface="+mn-ea"/>
                <a:cs typeface="Arial" panose="020B0604020202020204" pitchFamily="34" charset="0"/>
              </a:rPr>
              <a:t>Isatuximab</a:t>
            </a:r>
            <a:r>
              <a:rPr kumimoji="0" lang="en-GB" sz="1000" b="1" i="0" u="none" strike="noStrike" kern="0" cap="none" spc="0" normalizeH="0" baseline="0" noProof="0">
                <a:ln>
                  <a:noFill/>
                </a:ln>
                <a:solidFill>
                  <a:srgbClr val="FFFFFF"/>
                </a:solidFill>
                <a:effectLst/>
                <a:uLnTx/>
                <a:uFillTx/>
                <a:latin typeface="Arial"/>
                <a:ea typeface="+mn-ea"/>
                <a:cs typeface="Arial" panose="020B0604020202020204" pitchFamily="34" charset="0"/>
              </a:rPr>
              <a:t> 10 mg/kg </a:t>
            </a:r>
            <a:r>
              <a:rPr kumimoji="0" lang="en-GB" sz="1000" b="1" i="0" u="none" strike="noStrike" kern="0" cap="none" spc="0" normalizeH="0" baseline="0" noProof="0" err="1">
                <a:ln>
                  <a:noFill/>
                </a:ln>
                <a:solidFill>
                  <a:srgbClr val="FFFFFF"/>
                </a:solidFill>
                <a:effectLst/>
                <a:uLnTx/>
                <a:uFillTx/>
                <a:latin typeface="Arial"/>
                <a:ea typeface="+mn-ea"/>
                <a:cs typeface="Arial" panose="020B0604020202020204" pitchFamily="34" charset="0"/>
              </a:rPr>
              <a:t>i.v.</a:t>
            </a:r>
            <a:r>
              <a:rPr kumimoji="0" lang="en-GB" sz="1000" b="1" i="0" u="none" strike="noStrike" kern="0" cap="none" spc="0" normalizeH="0" baseline="0" noProof="0">
                <a:ln>
                  <a:noFill/>
                </a:ln>
                <a:solidFill>
                  <a:srgbClr val="FFFFFF"/>
                </a:solidFill>
                <a:effectLst/>
                <a:uLnTx/>
                <a:uFillTx/>
                <a:latin typeface="Arial"/>
                <a:ea typeface="+mn-ea"/>
                <a:cs typeface="Arial" panose="020B0604020202020204" pitchFamily="34" charset="0"/>
              </a:rPr>
              <a:t> </a:t>
            </a:r>
            <a:r>
              <a:rPr kumimoji="0" lang="en-GB" sz="800" b="0" i="0" u="none" strike="noStrike" kern="0" cap="none" spc="0" normalizeH="0" baseline="0" noProof="0" err="1">
                <a:ln>
                  <a:noFill/>
                </a:ln>
                <a:solidFill>
                  <a:srgbClr val="FFFFFF"/>
                </a:solidFill>
                <a:effectLst/>
                <a:uLnTx/>
                <a:uFillTx/>
                <a:latin typeface="Arial"/>
                <a:ea typeface="+mn-ea"/>
                <a:cs typeface="Arial" panose="020B0604020202020204" pitchFamily="34" charset="0"/>
              </a:rPr>
              <a:t>wöchentlich</a:t>
            </a: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 in </a:t>
            </a:r>
            <a:r>
              <a:rPr kumimoji="0" lang="en-GB" sz="800" b="0" i="0" u="none" strike="noStrike" kern="0" cap="none" spc="0" normalizeH="0" baseline="0" noProof="0" err="1">
                <a:ln>
                  <a:noFill/>
                </a:ln>
                <a:solidFill>
                  <a:srgbClr val="FFFFFF"/>
                </a:solidFill>
                <a:effectLst/>
                <a:uLnTx/>
                <a:uFillTx/>
                <a:latin typeface="Arial"/>
                <a:ea typeface="+mn-ea"/>
                <a:cs typeface="Arial" panose="020B0604020202020204" pitchFamily="34" charset="0"/>
              </a:rPr>
              <a:t>Zyklus</a:t>
            </a: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 1–2</a:t>
            </a: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r>
              <a:rPr kumimoji="0" lang="en-GB" sz="800" b="0" i="0" u="none" strike="noStrike" kern="0" cap="none" spc="0" normalizeH="0" baseline="0" noProof="0" err="1">
                <a:ln>
                  <a:noFill/>
                </a:ln>
                <a:solidFill>
                  <a:srgbClr val="FFFFFF"/>
                </a:solidFill>
                <a:effectLst/>
                <a:uLnTx/>
                <a:uFillTx/>
                <a:latin typeface="Arial"/>
                <a:ea typeface="+mn-ea"/>
                <a:cs typeface="Arial" panose="020B0604020202020204" pitchFamily="34" charset="0"/>
              </a:rPr>
              <a:t>alle</a:t>
            </a: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 2 </a:t>
            </a:r>
            <a:r>
              <a:rPr kumimoji="0" lang="en-GB" sz="800" b="0" i="0" u="none" strike="noStrike" kern="0" cap="none" spc="0" normalizeH="0" baseline="0" noProof="0" err="1">
                <a:ln>
                  <a:noFill/>
                </a:ln>
                <a:solidFill>
                  <a:srgbClr val="FFFFFF"/>
                </a:solidFill>
                <a:effectLst/>
                <a:uLnTx/>
                <a:uFillTx/>
                <a:latin typeface="Arial"/>
                <a:ea typeface="+mn-ea"/>
                <a:cs typeface="Arial" panose="020B0604020202020204" pitchFamily="34" charset="0"/>
              </a:rPr>
              <a:t>Wochen</a:t>
            </a: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 </a:t>
            </a:r>
            <a:r>
              <a:rPr kumimoji="0" lang="en-GB" sz="800" b="0" i="0" u="none" strike="noStrike" kern="0" cap="none" spc="0" normalizeH="0" baseline="0" noProof="0" err="1">
                <a:ln>
                  <a:noFill/>
                </a:ln>
                <a:solidFill>
                  <a:srgbClr val="FFFFFF"/>
                </a:solidFill>
                <a:effectLst/>
                <a:uLnTx/>
                <a:uFillTx/>
                <a:latin typeface="Arial"/>
                <a:ea typeface="+mn-ea"/>
                <a:cs typeface="Arial" panose="020B0604020202020204" pitchFamily="34" charset="0"/>
              </a:rPr>
              <a:t>Zyklus</a:t>
            </a: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 3–6</a:t>
            </a: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r>
              <a:rPr kumimoji="0" lang="en-GB" sz="800" b="0" i="0" u="none" strike="noStrike" kern="0" cap="none" spc="0" normalizeH="0" baseline="0" noProof="0" err="1">
                <a:ln>
                  <a:noFill/>
                </a:ln>
                <a:solidFill>
                  <a:srgbClr val="FFFFFF"/>
                </a:solidFill>
                <a:effectLst/>
                <a:uLnTx/>
                <a:uFillTx/>
                <a:latin typeface="Arial"/>
                <a:ea typeface="+mn-ea"/>
                <a:cs typeface="Arial" panose="020B0604020202020204" pitchFamily="34" charset="0"/>
              </a:rPr>
              <a:t>danach</a:t>
            </a: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 </a:t>
            </a:r>
            <a:r>
              <a:rPr kumimoji="0" lang="en-GB" sz="800" b="0" i="0" u="none" strike="noStrike" kern="0" cap="none" spc="0" normalizeH="0" baseline="0" noProof="0" err="1">
                <a:ln>
                  <a:noFill/>
                </a:ln>
                <a:solidFill>
                  <a:srgbClr val="FFFFFF"/>
                </a:solidFill>
                <a:effectLst/>
                <a:uLnTx/>
                <a:uFillTx/>
                <a:latin typeface="Arial"/>
                <a:ea typeface="+mn-ea"/>
                <a:cs typeface="Arial" panose="020B0604020202020204" pitchFamily="34" charset="0"/>
              </a:rPr>
              <a:t>alle</a:t>
            </a: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 4 </a:t>
            </a:r>
            <a:r>
              <a:rPr kumimoji="0" lang="en-GB" sz="800" b="0" i="0" u="none" strike="noStrike" kern="0" cap="none" spc="0" normalizeH="0" baseline="0" noProof="0" err="1">
                <a:ln>
                  <a:noFill/>
                </a:ln>
                <a:solidFill>
                  <a:srgbClr val="FFFFFF"/>
                </a:solidFill>
                <a:effectLst/>
                <a:uLnTx/>
                <a:uFillTx/>
                <a:latin typeface="Arial"/>
                <a:ea typeface="+mn-ea"/>
                <a:cs typeface="Arial" panose="020B0604020202020204" pitchFamily="34" charset="0"/>
              </a:rPr>
              <a:t>Wochen</a:t>
            </a:r>
            <a:endPar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endParaRPr kumimoji="0" lang="en-GB" sz="1000" b="0"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r>
              <a:rPr kumimoji="0" lang="en-GB" sz="1000" b="1" i="0" u="none" strike="noStrike" kern="0" cap="none" spc="0" normalizeH="0" baseline="0" noProof="0">
                <a:ln>
                  <a:noFill/>
                </a:ln>
                <a:solidFill>
                  <a:srgbClr val="FFFFFF"/>
                </a:solidFill>
                <a:effectLst/>
                <a:uLnTx/>
                <a:uFillTx/>
                <a:latin typeface="Arial"/>
                <a:ea typeface="+mn-ea"/>
                <a:cs typeface="Arial" panose="020B0604020202020204" pitchFamily="34" charset="0"/>
              </a:rPr>
              <a:t>Carfilzomib  </a:t>
            </a:r>
            <a:r>
              <a:rPr kumimoji="0" lang="en-GB" sz="1000" b="1" i="0" u="none" strike="noStrike" kern="0" cap="none" spc="0" normalizeH="0" baseline="0" noProof="0" err="1">
                <a:ln>
                  <a:noFill/>
                </a:ln>
                <a:solidFill>
                  <a:srgbClr val="FFFFFF"/>
                </a:solidFill>
                <a:effectLst/>
                <a:uLnTx/>
                <a:uFillTx/>
                <a:latin typeface="Arial"/>
                <a:ea typeface="+mn-ea"/>
                <a:cs typeface="Arial" panose="020B0604020202020204" pitchFamily="34" charset="0"/>
              </a:rPr>
              <a:t>i.v.</a:t>
            </a:r>
            <a:endParaRPr kumimoji="0" lang="en-GB" sz="1000" b="1"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20 mg/m</a:t>
            </a:r>
            <a:r>
              <a:rPr kumimoji="0" lang="en-GB" sz="800" b="0" i="0" u="none" strike="noStrike" kern="0" cap="none" spc="0" normalizeH="0" baseline="30000" noProof="0">
                <a:ln>
                  <a:noFill/>
                </a:ln>
                <a:solidFill>
                  <a:srgbClr val="FFFFFF"/>
                </a:solidFill>
                <a:effectLst/>
                <a:uLnTx/>
                <a:uFillTx/>
                <a:latin typeface="Arial"/>
                <a:ea typeface="+mn-ea"/>
                <a:cs typeface="Arial" panose="020B0604020202020204" pitchFamily="34" charset="0"/>
              </a:rPr>
              <a:t>2 </a:t>
            </a:r>
            <a:r>
              <a:rPr kumimoji="0" lang="en-GB" sz="800" b="0" i="0" u="none" strike="noStrike" kern="0" cap="none" spc="0" normalizeH="0" baseline="0" noProof="0" err="1">
                <a:ln>
                  <a:noFill/>
                </a:ln>
                <a:solidFill>
                  <a:srgbClr val="FFFFFF"/>
                </a:solidFill>
                <a:effectLst/>
                <a:uLnTx/>
                <a:uFillTx/>
                <a:latin typeface="Arial"/>
                <a:ea typeface="+mn-ea"/>
                <a:cs typeface="Arial" panose="020B0604020202020204" pitchFamily="34" charset="0"/>
              </a:rPr>
              <a:t>Zyklus</a:t>
            </a: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 1 Tag 1</a:t>
            </a: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56 mg/m</a:t>
            </a:r>
            <a:r>
              <a:rPr kumimoji="0" lang="en-GB" sz="800" b="0" i="0" u="none" strike="noStrike" kern="0" cap="none" spc="0" normalizeH="0" baseline="30000" noProof="0">
                <a:ln>
                  <a:noFill/>
                </a:ln>
                <a:solidFill>
                  <a:srgbClr val="FFFFFF"/>
                </a:solidFill>
                <a:effectLst/>
                <a:uLnTx/>
                <a:uFillTx/>
                <a:latin typeface="Arial"/>
                <a:ea typeface="+mn-ea"/>
                <a:cs typeface="Arial" panose="020B0604020202020204" pitchFamily="34" charset="0"/>
              </a:rPr>
              <a:t>2</a:t>
            </a: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 Tag 1, 8, 15</a:t>
            </a: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endParaRPr kumimoji="0" lang="en-GB" sz="1000" b="0"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r>
              <a:rPr kumimoji="0" lang="en-GB" sz="1000" b="1" i="0" u="none" strike="noStrike" kern="0" cap="none" spc="0" normalizeH="0" baseline="0" noProof="0" err="1">
                <a:ln>
                  <a:noFill/>
                </a:ln>
                <a:solidFill>
                  <a:srgbClr val="FFFFFF"/>
                </a:solidFill>
                <a:effectLst/>
                <a:uLnTx/>
                <a:uFillTx/>
                <a:latin typeface="Arial"/>
                <a:ea typeface="+mn-ea"/>
                <a:cs typeface="Arial" panose="020B0604020202020204" pitchFamily="34" charset="0"/>
              </a:rPr>
              <a:t>Lenalidomid</a:t>
            </a:r>
            <a:r>
              <a:rPr kumimoji="0" lang="en-GB" sz="1000" b="1" i="0" u="none" strike="noStrike" kern="0" cap="none" spc="0" normalizeH="0" baseline="0" noProof="0">
                <a:ln>
                  <a:noFill/>
                </a:ln>
                <a:solidFill>
                  <a:srgbClr val="FFFFFF"/>
                </a:solidFill>
                <a:effectLst/>
                <a:uLnTx/>
                <a:uFillTx/>
                <a:latin typeface="Arial"/>
                <a:ea typeface="+mn-ea"/>
                <a:cs typeface="Arial" panose="020B0604020202020204" pitchFamily="34" charset="0"/>
              </a:rPr>
              <a:t> 25 mg </a:t>
            </a: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Tag 1–21</a:t>
            </a: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endParaRPr kumimoji="0" lang="en-GB" sz="1000" b="0"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r>
              <a:rPr kumimoji="0" lang="en-GB" sz="1000" b="1" i="0" u="none" strike="noStrike" kern="0" cap="none" spc="0" normalizeH="0" baseline="0" noProof="0" err="1">
                <a:ln>
                  <a:noFill/>
                </a:ln>
                <a:solidFill>
                  <a:srgbClr val="FFFFFF"/>
                </a:solidFill>
                <a:effectLst/>
                <a:uLnTx/>
                <a:uFillTx/>
                <a:latin typeface="Arial"/>
                <a:ea typeface="+mn-ea"/>
                <a:cs typeface="Arial" panose="020B0604020202020204" pitchFamily="34" charset="0"/>
              </a:rPr>
              <a:t>Dexamethason</a:t>
            </a:r>
            <a:r>
              <a:rPr kumimoji="0" lang="en-GB" sz="1000" b="1" i="0" u="none" strike="noStrike" kern="0" cap="none" spc="0" normalizeH="0" baseline="0" noProof="0">
                <a:ln>
                  <a:noFill/>
                </a:ln>
                <a:solidFill>
                  <a:srgbClr val="FFFFFF"/>
                </a:solidFill>
                <a:effectLst/>
                <a:uLnTx/>
                <a:uFillTx/>
                <a:latin typeface="Arial"/>
                <a:ea typeface="+mn-ea"/>
                <a:cs typeface="Arial" panose="020B0604020202020204" pitchFamily="34" charset="0"/>
              </a:rPr>
              <a:t> 20 mg oral</a:t>
            </a: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Tag 1, 2, 8, 9, 15, 16</a:t>
            </a: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r>
              <a:rPr kumimoji="0" lang="en-GB" sz="800" b="0" i="0" u="none" strike="noStrike" kern="0" cap="none" spc="0" normalizeH="0" baseline="0" noProof="0" err="1">
                <a:ln>
                  <a:noFill/>
                </a:ln>
                <a:solidFill>
                  <a:srgbClr val="FFFFFF"/>
                </a:solidFill>
                <a:effectLst/>
                <a:uLnTx/>
                <a:uFillTx/>
                <a:latin typeface="Arial"/>
                <a:ea typeface="+mn-ea"/>
                <a:cs typeface="Arial" panose="020B0604020202020204" pitchFamily="34" charset="0"/>
              </a:rPr>
              <a:t>sowie</a:t>
            </a: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 Tag 22 und 23 in </a:t>
            </a:r>
            <a:r>
              <a:rPr kumimoji="0" lang="en-GB" sz="800" b="0" i="0" u="none" strike="noStrike" kern="0" cap="none" spc="0" normalizeH="0" baseline="0" noProof="0" err="1">
                <a:ln>
                  <a:noFill/>
                </a:ln>
                <a:solidFill>
                  <a:srgbClr val="FFFFFF"/>
                </a:solidFill>
                <a:effectLst/>
                <a:uLnTx/>
                <a:uFillTx/>
                <a:latin typeface="Arial"/>
                <a:ea typeface="+mn-ea"/>
                <a:cs typeface="Arial" panose="020B0604020202020204" pitchFamily="34" charset="0"/>
              </a:rPr>
              <a:t>Zyklus</a:t>
            </a: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 1–2</a:t>
            </a: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r>
              <a:rPr kumimoji="0" lang="en-GB" sz="1000" b="0" i="0" u="none" strike="noStrike" kern="0" cap="none" spc="0" normalizeH="0" baseline="0" noProof="0">
                <a:ln>
                  <a:noFill/>
                </a:ln>
                <a:solidFill>
                  <a:srgbClr val="FFFFFF"/>
                </a:solidFill>
                <a:effectLst/>
                <a:uLnTx/>
                <a:uFillTx/>
                <a:latin typeface="Arial"/>
                <a:ea typeface="+mn-ea"/>
                <a:cs typeface="Arial" panose="020B0604020202020204" pitchFamily="34" charset="0"/>
              </a:rPr>
              <a:t>	</a:t>
            </a:r>
            <a:endParaRPr kumimoji="0" lang="en-GB" sz="900" b="0"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7" name="Rounded Rectangle 32">
            <a:extLst>
              <a:ext uri="{FF2B5EF4-FFF2-40B4-BE49-F238E27FC236}">
                <a16:creationId xmlns:a16="http://schemas.microsoft.com/office/drawing/2014/main" id="{ADB3E9C7-F3B4-4C4C-935B-15CF160CCBC8}"/>
              </a:ext>
            </a:extLst>
          </p:cNvPr>
          <p:cNvSpPr>
            <a:spLocks noChangeArrowheads="1"/>
          </p:cNvSpPr>
          <p:nvPr/>
        </p:nvSpPr>
        <p:spPr bwMode="auto">
          <a:xfrm>
            <a:off x="2484557" y="1223378"/>
            <a:ext cx="1840189" cy="262296"/>
          </a:xfrm>
          <a:prstGeom prst="rect">
            <a:avLst/>
          </a:prstGeom>
          <a:solidFill>
            <a:schemeClr val="bg1">
              <a:lumMod val="65000"/>
            </a:schemeClr>
          </a:solidFill>
          <a:ln>
            <a:noFill/>
            <a:headEnd/>
            <a:tailEnd/>
          </a:ln>
          <a:effectLst/>
        </p:spPr>
        <p:style>
          <a:lnRef idx="1">
            <a:schemeClr val="accent6"/>
          </a:lnRef>
          <a:fillRef idx="3">
            <a:schemeClr val="accent6"/>
          </a:fillRef>
          <a:effectRef idx="2">
            <a:schemeClr val="accent6"/>
          </a:effectRef>
          <a:fontRef idx="minor">
            <a:schemeClr val="lt1"/>
          </a:fontRef>
        </p:style>
        <p:txBody>
          <a:bodyPr lIns="57607" tIns="28804" rIns="57607" bIns="288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err="1">
                <a:ln>
                  <a:noFill/>
                </a:ln>
                <a:solidFill>
                  <a:srgbClr val="FFFFFF"/>
                </a:solidFill>
                <a:effectLst/>
                <a:uLnTx/>
                <a:uFillTx/>
                <a:latin typeface="Arial"/>
                <a:ea typeface="+mn-ea"/>
                <a:cs typeface="Arial" panose="020B0604020202020204" pitchFamily="34" charset="0"/>
              </a:rPr>
              <a:t>Induktion</a:t>
            </a:r>
            <a:r>
              <a:rPr kumimoji="0" lang="en-GB" sz="1000" b="1" i="0" u="none" strike="noStrike" kern="1200" cap="none" spc="0" normalizeH="0" baseline="0" noProof="0">
                <a:ln>
                  <a:noFill/>
                </a:ln>
                <a:solidFill>
                  <a:srgbClr val="FFFFFF"/>
                </a:solidFill>
                <a:effectLst/>
                <a:uLnTx/>
                <a:uFillTx/>
                <a:latin typeface="Arial"/>
                <a:ea typeface="+mn-ea"/>
                <a:cs typeface="Arial" panose="020B0604020202020204" pitchFamily="34" charset="0"/>
              </a:rPr>
              <a:t> (4 </a:t>
            </a:r>
            <a:r>
              <a:rPr kumimoji="0" lang="en-GB" sz="1000" b="1" i="0" u="none" strike="noStrike" kern="1200" cap="none" spc="0" normalizeH="0" baseline="0" noProof="0" err="1">
                <a:ln>
                  <a:noFill/>
                </a:ln>
                <a:solidFill>
                  <a:srgbClr val="FFFFFF"/>
                </a:solidFill>
                <a:effectLst/>
                <a:uLnTx/>
                <a:uFillTx/>
                <a:latin typeface="Arial"/>
                <a:ea typeface="+mn-ea"/>
                <a:cs typeface="Arial" panose="020B0604020202020204" pitchFamily="34" charset="0"/>
              </a:rPr>
              <a:t>Zyklen</a:t>
            </a:r>
            <a:r>
              <a:rPr kumimoji="0" lang="en-GB" sz="1000" b="1" i="0" u="none" strike="noStrike" kern="1200" cap="none" spc="0" normalizeH="0" baseline="0" noProof="0">
                <a:ln>
                  <a:noFill/>
                </a:ln>
                <a:solidFill>
                  <a:srgbClr val="FFFFFF"/>
                </a:solidFill>
                <a:effectLst/>
                <a:uLnTx/>
                <a:uFillTx/>
                <a:latin typeface="Arial"/>
                <a:ea typeface="+mn-ea"/>
                <a:cs typeface="Arial" panose="020B0604020202020204" pitchFamily="34" charset="0"/>
              </a:rPr>
              <a:t> à 28 T)</a:t>
            </a:r>
            <a:endParaRPr kumimoji="0" lang="en-GB" sz="1000" b="0" i="0" u="none" strike="noStrike" kern="1200" cap="none" spc="0" normalizeH="0" baseline="30000" noProof="0">
              <a:ln>
                <a:noFill/>
              </a:ln>
              <a:solidFill>
                <a:srgbClr val="000000"/>
              </a:solidFill>
              <a:effectLst/>
              <a:uLnTx/>
              <a:uFillTx/>
              <a:latin typeface="Arial"/>
              <a:ea typeface="+mn-ea"/>
              <a:cs typeface="Arial" panose="020B0604020202020204" pitchFamily="34" charset="0"/>
            </a:endParaRPr>
          </a:p>
        </p:txBody>
      </p:sp>
      <p:sp>
        <p:nvSpPr>
          <p:cNvPr id="9" name="Rechteck 143">
            <a:extLst>
              <a:ext uri="{FF2B5EF4-FFF2-40B4-BE49-F238E27FC236}">
                <a16:creationId xmlns:a16="http://schemas.microsoft.com/office/drawing/2014/main" id="{9649A158-2071-4D15-993E-8748FC3DD121}"/>
              </a:ext>
            </a:extLst>
          </p:cNvPr>
          <p:cNvSpPr/>
          <p:nvPr/>
        </p:nvSpPr>
        <p:spPr bwMode="auto">
          <a:xfrm>
            <a:off x="390887" y="1223378"/>
            <a:ext cx="1941994" cy="2336179"/>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de-DE" sz="1000" b="1"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de-DE" sz="1000" b="1" i="0" u="none" strike="noStrike" kern="1200" cap="none" spc="0" normalizeH="0" baseline="0" noProof="0">
                <a:ln>
                  <a:noFill/>
                </a:ln>
                <a:solidFill>
                  <a:srgbClr val="000000"/>
                </a:solidFill>
                <a:effectLst/>
                <a:uLnTx/>
                <a:uFillTx/>
                <a:latin typeface="Arial" charset="0"/>
                <a:ea typeface="+mn-ea"/>
                <a:cs typeface="+mn-cs"/>
              </a:rPr>
              <a:t>Patienten (n = 50)</a:t>
            </a: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de-DE" sz="1000" b="1" i="0" u="none" strike="noStrike" kern="1200" cap="none" spc="0" normalizeH="0" baseline="0" noProof="0">
              <a:ln>
                <a:noFill/>
              </a:ln>
              <a:solidFill>
                <a:srgbClr val="000000"/>
              </a:solidFill>
              <a:effectLst/>
              <a:uLnTx/>
              <a:uFillTx/>
              <a:latin typeface="Arial" charset="0"/>
              <a:ea typeface="+mn-ea"/>
              <a:cs typeface="+mn-cs"/>
            </a:endParaRPr>
          </a:p>
          <a:p>
            <a:pPr marL="171450" marR="0" lvl="1" indent="-1714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GB" sz="900" b="0" i="0" u="none" strike="noStrike" kern="1200" cap="none" spc="0" normalizeH="0" baseline="0" noProof="0">
                <a:ln>
                  <a:noFill/>
                </a:ln>
                <a:solidFill>
                  <a:srgbClr val="000000"/>
                </a:solidFill>
                <a:effectLst/>
                <a:uLnTx/>
                <a:uFillTx/>
                <a:latin typeface="Arial"/>
                <a:ea typeface="+mn-ea"/>
                <a:cs typeface="+mn-cs"/>
              </a:rPr>
              <a:t>NDMM</a:t>
            </a:r>
          </a:p>
          <a:p>
            <a:pPr marL="171450" marR="0" lvl="1" indent="-1714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de-DE" sz="900" b="0" i="0" u="none" strike="noStrike" kern="1200" cap="none" spc="0" normalizeH="0" baseline="0" noProof="0">
                <a:ln>
                  <a:noFill/>
                </a:ln>
                <a:solidFill>
                  <a:srgbClr val="000000"/>
                </a:solidFill>
                <a:effectLst/>
                <a:uLnTx/>
                <a:uFillTx/>
                <a:latin typeface="Arial"/>
                <a:ea typeface="+mn-ea"/>
                <a:cs typeface="+mn-cs"/>
              </a:rPr>
              <a:t>Transplantationsgeeignet</a:t>
            </a:r>
          </a:p>
          <a:p>
            <a:pPr marL="171450" marR="0" lvl="1" indent="-1714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de-DE" sz="900" b="0" i="0" u="none" strike="noStrike" kern="1200" cap="none" spc="0" normalizeH="0" baseline="0" noProof="0">
                <a:ln>
                  <a:noFill/>
                </a:ln>
                <a:solidFill>
                  <a:srgbClr val="000000"/>
                </a:solidFill>
                <a:effectLst/>
                <a:uLnTx/>
                <a:uFillTx/>
                <a:latin typeface="Arial"/>
                <a:ea typeface="+mn-ea"/>
                <a:cs typeface="+mn-cs"/>
              </a:rPr>
              <a:t>ECOG 0–2</a:t>
            </a:r>
          </a:p>
          <a:p>
            <a:pPr marL="0" marR="0" lvl="1" indent="0" algn="l" defTabSz="914400" rtl="0" eaLnBrk="1" fontAlgn="base" latinLnBrk="0" hangingPunct="1">
              <a:lnSpc>
                <a:spcPct val="100000"/>
              </a:lnSpc>
              <a:spcBef>
                <a:spcPts val="0"/>
              </a:spcBef>
              <a:spcAft>
                <a:spcPct val="0"/>
              </a:spcAft>
              <a:buClrTx/>
              <a:buSzTx/>
              <a:buFontTx/>
              <a:buNone/>
              <a:tabLst/>
              <a:defRPr/>
            </a:pPr>
            <a:endParaRPr kumimoji="0" lang="de-DE" sz="900" b="0" i="0" u="none" strike="noStrike" kern="1200" cap="none" spc="0" normalizeH="0" baseline="0" noProof="0">
              <a:ln>
                <a:noFill/>
              </a:ln>
              <a:solidFill>
                <a:srgbClr val="000000"/>
              </a:solidFill>
              <a:effectLst/>
              <a:uLnTx/>
              <a:uFillTx/>
              <a:latin typeface="Arial"/>
              <a:ea typeface="+mn-ea"/>
              <a:cs typeface="+mn-cs"/>
            </a:endParaRPr>
          </a:p>
          <a:p>
            <a:pPr marL="0" marR="0" lvl="1" indent="0" algn="l" defTabSz="914400" rtl="0" eaLnBrk="1" fontAlgn="base" latinLnBrk="0" hangingPunct="1">
              <a:lnSpc>
                <a:spcPct val="100000"/>
              </a:lnSpc>
              <a:spcBef>
                <a:spcPts val="0"/>
              </a:spcBef>
              <a:spcAft>
                <a:spcPct val="0"/>
              </a:spcAft>
              <a:buClrTx/>
              <a:buSzTx/>
              <a:buFontTx/>
              <a:buNone/>
              <a:tabLst/>
              <a:defRPr/>
            </a:pPr>
            <a:r>
              <a:rPr kumimoji="0" lang="de-DE" sz="900" b="1" i="0" u="none" strike="noStrike" kern="1200" cap="none" spc="0" normalizeH="0" baseline="0" noProof="0">
                <a:ln>
                  <a:noFill/>
                </a:ln>
                <a:solidFill>
                  <a:srgbClr val="000000"/>
                </a:solidFill>
                <a:effectLst/>
                <a:uLnTx/>
                <a:uFillTx/>
                <a:latin typeface="Arial"/>
                <a:ea typeface="+mn-ea"/>
                <a:cs typeface="+mn-cs"/>
              </a:rPr>
              <a:t>Primärer Endpunkt:</a:t>
            </a:r>
          </a:p>
          <a:p>
            <a:pPr marL="0" marR="0" lvl="1" indent="0" algn="l" defTabSz="914400" rtl="0" eaLnBrk="1" fontAlgn="base" latinLnBrk="0" hangingPunct="1">
              <a:lnSpc>
                <a:spcPct val="100000"/>
              </a:lnSpc>
              <a:spcBef>
                <a:spcPts val="0"/>
              </a:spcBef>
              <a:spcAft>
                <a:spcPct val="0"/>
              </a:spcAft>
              <a:buClrTx/>
              <a:buSzTx/>
              <a:buFontTx/>
              <a:buNone/>
              <a:tabLst/>
              <a:defRPr/>
            </a:pPr>
            <a:r>
              <a:rPr kumimoji="0" lang="de-DE" sz="900" b="0" i="0" u="none" strike="noStrike" kern="800" cap="none" spc="0" normalizeH="0" baseline="0" noProof="0">
                <a:ln>
                  <a:noFill/>
                </a:ln>
                <a:solidFill>
                  <a:srgbClr val="000000"/>
                </a:solidFill>
                <a:effectLst/>
                <a:uLnTx/>
                <a:uFillTx/>
                <a:latin typeface="Arial"/>
                <a:ea typeface="+mn-ea"/>
                <a:cs typeface="Arial" panose="020B0604020202020204" pitchFamily="34" charset="0"/>
              </a:rPr>
              <a:t>CR-Rate* nach Induktion</a:t>
            </a:r>
          </a:p>
          <a:p>
            <a:pPr marL="0" marR="0" lvl="1" indent="0" algn="l" defTabSz="914400" rtl="0" eaLnBrk="1" fontAlgn="base" latinLnBrk="0" hangingPunct="1">
              <a:lnSpc>
                <a:spcPct val="100000"/>
              </a:lnSpc>
              <a:spcBef>
                <a:spcPts val="0"/>
              </a:spcBef>
              <a:spcAft>
                <a:spcPct val="0"/>
              </a:spcAft>
              <a:buClrTx/>
              <a:buSzTx/>
              <a:buFontTx/>
              <a:buNone/>
              <a:tabLst/>
              <a:defRPr/>
            </a:pPr>
            <a:endParaRPr kumimoji="0" lang="de-DE" sz="900" b="0" i="0" u="none" strike="noStrike" kern="800" cap="none" spc="0" normalizeH="0" baseline="0" noProof="0">
              <a:ln>
                <a:noFill/>
              </a:ln>
              <a:solidFill>
                <a:srgbClr val="000000"/>
              </a:solidFill>
              <a:effectLst/>
              <a:uLnTx/>
              <a:uFillTx/>
              <a:latin typeface="Arial"/>
              <a:ea typeface="+mn-ea"/>
              <a:cs typeface="Arial" panose="020B0604020202020204" pitchFamily="34" charset="0"/>
            </a:endParaRPr>
          </a:p>
          <a:p>
            <a:pPr marL="0" marR="0" lvl="1" indent="0" algn="l" defTabSz="914400" rtl="0" eaLnBrk="1" fontAlgn="base" latinLnBrk="0" hangingPunct="1">
              <a:lnSpc>
                <a:spcPct val="100000"/>
              </a:lnSpc>
              <a:spcBef>
                <a:spcPts val="0"/>
              </a:spcBef>
              <a:spcAft>
                <a:spcPct val="0"/>
              </a:spcAft>
              <a:buClrTx/>
              <a:buSzTx/>
              <a:buFontTx/>
              <a:buNone/>
              <a:tabLst/>
              <a:defRPr/>
            </a:pPr>
            <a:r>
              <a:rPr kumimoji="0" lang="de-DE" sz="900" b="1" i="0" u="none" strike="noStrike" kern="800" cap="none" spc="0" normalizeH="0" baseline="0" noProof="0">
                <a:ln>
                  <a:noFill/>
                </a:ln>
                <a:solidFill>
                  <a:srgbClr val="000000"/>
                </a:solidFill>
                <a:effectLst/>
                <a:uLnTx/>
                <a:uFillTx/>
                <a:latin typeface="Arial"/>
                <a:ea typeface="+mn-ea"/>
                <a:cs typeface="Arial" panose="020B0604020202020204" pitchFamily="34" charset="0"/>
              </a:rPr>
              <a:t>Wichtige sekundäre Endpunkte:</a:t>
            </a:r>
          </a:p>
          <a:p>
            <a:pPr marL="0" marR="0" lvl="1" indent="0" algn="l" defTabSz="914400" rtl="0" eaLnBrk="1" fontAlgn="base" latinLnBrk="0" hangingPunct="1">
              <a:lnSpc>
                <a:spcPct val="100000"/>
              </a:lnSpc>
              <a:spcBef>
                <a:spcPts val="0"/>
              </a:spcBef>
              <a:spcAft>
                <a:spcPct val="0"/>
              </a:spcAft>
              <a:buClrTx/>
              <a:buSzTx/>
              <a:buFontTx/>
              <a:buNone/>
              <a:tabLst/>
              <a:defRPr/>
            </a:pPr>
            <a:r>
              <a:rPr kumimoji="0" lang="de-DE" sz="900" b="0" i="0" u="none" strike="noStrike" kern="800" cap="none" spc="0" normalizeH="0" baseline="0" noProof="0">
                <a:ln>
                  <a:noFill/>
                </a:ln>
                <a:solidFill>
                  <a:srgbClr val="000000"/>
                </a:solidFill>
                <a:effectLst/>
                <a:uLnTx/>
                <a:uFillTx/>
                <a:latin typeface="Arial"/>
                <a:ea typeface="+mn-ea"/>
                <a:cs typeface="Arial" panose="020B0604020202020204" pitchFamily="34" charset="0"/>
              </a:rPr>
              <a:t>Verträglichkeit, ORR, MRD-Rate zu verschiedenen Zeitpunkten, PFS, OS, CR-Rate gesamt und für beide Behandlungsarme, </a:t>
            </a:r>
            <a:r>
              <a:rPr kumimoji="0" lang="de-DE" sz="900" b="0" i="0" u="none" strike="noStrike" kern="800" cap="none" spc="0" normalizeH="0" baseline="0" noProof="0" err="1">
                <a:ln>
                  <a:noFill/>
                </a:ln>
                <a:solidFill>
                  <a:srgbClr val="000000"/>
                </a:solidFill>
                <a:effectLst/>
                <a:uLnTx/>
                <a:uFillTx/>
                <a:latin typeface="Arial"/>
                <a:ea typeface="+mn-ea"/>
                <a:cs typeface="Arial" panose="020B0604020202020204" pitchFamily="34" charset="0"/>
              </a:rPr>
              <a:t>QoL</a:t>
            </a:r>
            <a:endParaRPr kumimoji="0" lang="de-DE" sz="900" b="0" i="0" u="none" strike="noStrike" kern="1200" cap="none" spc="0" normalizeH="0" baseline="0" noProof="0">
              <a:ln>
                <a:noFill/>
              </a:ln>
              <a:solidFill>
                <a:srgbClr val="000000"/>
              </a:solidFill>
              <a:effectLst/>
              <a:uLnTx/>
              <a:uFillTx/>
              <a:latin typeface="Arial"/>
              <a:ea typeface="+mn-ea"/>
              <a:cs typeface="+mn-cs"/>
            </a:endParaRPr>
          </a:p>
          <a:p>
            <a:pPr marL="0" marR="0" lvl="1" indent="0" algn="l" defTabSz="914400" rtl="0" eaLnBrk="1" fontAlgn="base" latinLnBrk="0" hangingPunct="1">
              <a:lnSpc>
                <a:spcPct val="100000"/>
              </a:lnSpc>
              <a:spcBef>
                <a:spcPts val="0"/>
              </a:spcBef>
              <a:spcAft>
                <a:spcPct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 name="Titel 1">
            <a:extLst>
              <a:ext uri="{FF2B5EF4-FFF2-40B4-BE49-F238E27FC236}">
                <a16:creationId xmlns:a16="http://schemas.microsoft.com/office/drawing/2014/main" id="{F50F3B52-5F6A-40AB-BB7F-BB2B7201E5B7}"/>
              </a:ext>
            </a:extLst>
          </p:cNvPr>
          <p:cNvSpPr txBox="1">
            <a:spLocks/>
          </p:cNvSpPr>
          <p:nvPr/>
        </p:nvSpPr>
        <p:spPr bwMode="gray">
          <a:xfrm>
            <a:off x="390889" y="402801"/>
            <a:ext cx="8542755" cy="460195"/>
          </a:xfrm>
          <a:prstGeom prst="rect">
            <a:avLst/>
          </a:prstGeom>
          <a:noFill/>
          <a:ln w="9525" algn="ctr">
            <a:noFill/>
            <a:miter lim="800000"/>
            <a:headEnd/>
            <a:tailEnd/>
          </a:ln>
          <a:effectLst/>
        </p:spPr>
        <p:txBody>
          <a:bodyPr vert="horz" wrap="square" lIns="0" tIns="0" rIns="0" bIns="45720" numCol="1" anchor="b" anchorCtr="0" compatLnSpc="1">
            <a:prstTxWarp prst="textNoShape">
              <a:avLst/>
            </a:prstTxWarp>
          </a:bodyPr>
          <a:lstStyle>
            <a:lvl1pPr algn="l" rtl="0" eaLnBrk="1" fontAlgn="base" hangingPunct="1">
              <a:lnSpc>
                <a:spcPct val="90000"/>
              </a:lnSpc>
              <a:spcBef>
                <a:spcPct val="0"/>
              </a:spcBef>
              <a:spcAft>
                <a:spcPct val="0"/>
              </a:spcAft>
              <a:defRPr sz="2400" b="1">
                <a:solidFill>
                  <a:schemeClr val="tx1"/>
                </a:solidFill>
                <a:latin typeface="+mj-lt"/>
                <a:ea typeface="+mj-ea"/>
                <a:cs typeface="+mj-cs"/>
              </a:defRPr>
            </a:lvl1pPr>
            <a:lvl2pPr algn="l" rtl="0" eaLnBrk="1" fontAlgn="base" hangingPunct="1">
              <a:lnSpc>
                <a:spcPct val="90000"/>
              </a:lnSpc>
              <a:spcBef>
                <a:spcPct val="0"/>
              </a:spcBef>
              <a:spcAft>
                <a:spcPct val="0"/>
              </a:spcAft>
              <a:defRPr sz="2400" b="1">
                <a:solidFill>
                  <a:schemeClr val="tx1"/>
                </a:solidFill>
                <a:latin typeface="Arial" charset="0"/>
              </a:defRPr>
            </a:lvl2pPr>
            <a:lvl3pPr algn="l" rtl="0" eaLnBrk="1" fontAlgn="base" hangingPunct="1">
              <a:lnSpc>
                <a:spcPct val="90000"/>
              </a:lnSpc>
              <a:spcBef>
                <a:spcPct val="0"/>
              </a:spcBef>
              <a:spcAft>
                <a:spcPct val="0"/>
              </a:spcAft>
              <a:defRPr sz="2400" b="1">
                <a:solidFill>
                  <a:schemeClr val="tx1"/>
                </a:solidFill>
                <a:latin typeface="Arial" charset="0"/>
              </a:defRPr>
            </a:lvl3pPr>
            <a:lvl4pPr algn="l" rtl="0" eaLnBrk="1" fontAlgn="base" hangingPunct="1">
              <a:lnSpc>
                <a:spcPct val="90000"/>
              </a:lnSpc>
              <a:spcBef>
                <a:spcPct val="0"/>
              </a:spcBef>
              <a:spcAft>
                <a:spcPct val="0"/>
              </a:spcAft>
              <a:defRPr sz="2400" b="1">
                <a:solidFill>
                  <a:schemeClr val="tx1"/>
                </a:solidFill>
                <a:latin typeface="Arial" charset="0"/>
              </a:defRPr>
            </a:lvl4pPr>
            <a:lvl5pPr algn="l" rtl="0" eaLnBrk="1" fontAlgn="base" hangingPunct="1">
              <a:lnSpc>
                <a:spcPct val="90000"/>
              </a:lnSpc>
              <a:spcBef>
                <a:spcPct val="0"/>
              </a:spcBef>
              <a:spcAft>
                <a:spcPct val="0"/>
              </a:spcAft>
              <a:defRPr sz="2400" b="1">
                <a:solidFill>
                  <a:schemeClr val="tx1"/>
                </a:solidFill>
                <a:latin typeface="Arial" charset="0"/>
              </a:defRPr>
            </a:lvl5pPr>
            <a:lvl6pPr marL="342891" algn="l" rtl="0" eaLnBrk="1" fontAlgn="base" hangingPunct="1">
              <a:lnSpc>
                <a:spcPct val="90000"/>
              </a:lnSpc>
              <a:spcBef>
                <a:spcPct val="0"/>
              </a:spcBef>
              <a:spcAft>
                <a:spcPct val="0"/>
              </a:spcAft>
              <a:defRPr sz="2400" b="1">
                <a:solidFill>
                  <a:schemeClr val="tx1"/>
                </a:solidFill>
                <a:latin typeface="Arial" charset="0"/>
              </a:defRPr>
            </a:lvl6pPr>
            <a:lvl7pPr marL="685783" algn="l" rtl="0" eaLnBrk="1" fontAlgn="base" hangingPunct="1">
              <a:lnSpc>
                <a:spcPct val="90000"/>
              </a:lnSpc>
              <a:spcBef>
                <a:spcPct val="0"/>
              </a:spcBef>
              <a:spcAft>
                <a:spcPct val="0"/>
              </a:spcAft>
              <a:defRPr sz="2400" b="1">
                <a:solidFill>
                  <a:schemeClr val="tx1"/>
                </a:solidFill>
                <a:latin typeface="Arial" charset="0"/>
              </a:defRPr>
            </a:lvl7pPr>
            <a:lvl8pPr marL="1028674" algn="l" rtl="0" eaLnBrk="1" fontAlgn="base" hangingPunct="1">
              <a:lnSpc>
                <a:spcPct val="90000"/>
              </a:lnSpc>
              <a:spcBef>
                <a:spcPct val="0"/>
              </a:spcBef>
              <a:spcAft>
                <a:spcPct val="0"/>
              </a:spcAft>
              <a:defRPr sz="2400" b="1">
                <a:solidFill>
                  <a:schemeClr val="tx1"/>
                </a:solidFill>
                <a:latin typeface="Arial" charset="0"/>
              </a:defRPr>
            </a:lvl8pPr>
            <a:lvl9pPr marL="1371566" algn="l" rtl="0" eaLnBrk="1" fontAlgn="base" hangingPunct="1">
              <a:lnSpc>
                <a:spcPct val="90000"/>
              </a:lnSpc>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br>
              <a:rPr kumimoji="0" lang="de-DE" sz="2000" b="1" i="0" u="none" strike="noStrike" kern="0" cap="none" spc="0" normalizeH="0" baseline="0" noProof="0">
                <a:ln>
                  <a:noFill/>
                </a:ln>
                <a:solidFill>
                  <a:srgbClr val="000000"/>
                </a:solidFill>
                <a:effectLst/>
                <a:uLnTx/>
                <a:uFillTx/>
                <a:latin typeface="Arial"/>
                <a:ea typeface="+mj-ea"/>
                <a:cs typeface="+mj-cs"/>
              </a:rPr>
            </a:br>
            <a:r>
              <a:rPr kumimoji="0" lang="de-DE" sz="2400" b="1" i="0" u="none" strike="noStrike" kern="0" cap="none" spc="0" normalizeH="0" baseline="0" noProof="0">
                <a:ln>
                  <a:noFill/>
                </a:ln>
                <a:solidFill>
                  <a:srgbClr val="000000"/>
                </a:solidFill>
                <a:effectLst/>
                <a:uLnTx/>
                <a:uFillTx/>
                <a:latin typeface="Arial"/>
                <a:ea typeface="+mj-ea"/>
                <a:cs typeface="+mj-cs"/>
              </a:rPr>
              <a:t>SKylaRk</a:t>
            </a:r>
            <a:br>
              <a:rPr kumimoji="0" lang="de-DE" sz="2000" b="1" i="0" u="none" strike="noStrike" kern="0" cap="none" spc="0" normalizeH="0" baseline="0" noProof="0">
                <a:ln>
                  <a:noFill/>
                </a:ln>
                <a:solidFill>
                  <a:srgbClr val="000000"/>
                </a:solidFill>
                <a:effectLst/>
                <a:uLnTx/>
                <a:uFillTx/>
                <a:latin typeface="Arial"/>
                <a:ea typeface="+mj-ea"/>
                <a:cs typeface="+mj-cs"/>
              </a:rPr>
            </a:br>
            <a:r>
              <a:rPr kumimoji="0" lang="de-DE" sz="1400" b="1" i="0" u="none" strike="noStrike" kern="0" cap="none" spc="0" normalizeH="0" baseline="0" noProof="0">
                <a:ln>
                  <a:noFill/>
                </a:ln>
                <a:solidFill>
                  <a:srgbClr val="000000"/>
                </a:solidFill>
                <a:effectLst/>
                <a:uLnTx/>
                <a:uFillTx/>
                <a:latin typeface="Arial"/>
                <a:ea typeface="+mj-ea"/>
                <a:cs typeface="+mj-cs"/>
              </a:rPr>
              <a:t>IsaKRd bei transplantablen NDMM-Patienten: Studiendesign</a:t>
            </a:r>
            <a:r>
              <a:rPr kumimoji="0" lang="de-DE" sz="1400" b="1" i="0" u="none" strike="noStrike" kern="0" cap="none" spc="0" normalizeH="0" baseline="30000" noProof="0">
                <a:ln>
                  <a:noFill/>
                </a:ln>
                <a:solidFill>
                  <a:srgbClr val="000000"/>
                </a:solidFill>
                <a:effectLst/>
                <a:uLnTx/>
                <a:uFillTx/>
                <a:latin typeface="Arial"/>
                <a:ea typeface="+mj-ea"/>
                <a:cs typeface="+mj-cs"/>
              </a:rPr>
              <a:t>1,2</a:t>
            </a:r>
          </a:p>
        </p:txBody>
      </p:sp>
      <p:sp>
        <p:nvSpPr>
          <p:cNvPr id="20" name="Rounded Rectangle 32">
            <a:extLst>
              <a:ext uri="{FF2B5EF4-FFF2-40B4-BE49-F238E27FC236}">
                <a16:creationId xmlns:a16="http://schemas.microsoft.com/office/drawing/2014/main" id="{407F58B8-98A1-407B-B730-C9F5D14ED974}"/>
              </a:ext>
            </a:extLst>
          </p:cNvPr>
          <p:cNvSpPr>
            <a:spLocks noChangeArrowheads="1"/>
          </p:cNvSpPr>
          <p:nvPr/>
        </p:nvSpPr>
        <p:spPr bwMode="auto">
          <a:xfrm>
            <a:off x="4919156" y="1223378"/>
            <a:ext cx="1004846" cy="720000"/>
          </a:xfrm>
          <a:prstGeom prst="rect">
            <a:avLst/>
          </a:prstGeom>
          <a:solidFill>
            <a:schemeClr val="accent1">
              <a:lumMod val="20000"/>
              <a:lumOff val="80000"/>
            </a:schemeClr>
          </a:solidFill>
          <a:ln>
            <a:noFill/>
            <a:headEnd/>
            <a:tailEnd/>
          </a:ln>
          <a:effectLst/>
        </p:spPr>
        <p:style>
          <a:lnRef idx="1">
            <a:schemeClr val="accent6"/>
          </a:lnRef>
          <a:fillRef idx="3">
            <a:schemeClr val="accent6"/>
          </a:fillRef>
          <a:effectRef idx="2">
            <a:schemeClr val="accent6"/>
          </a:effectRef>
          <a:fontRef idx="minor">
            <a:schemeClr val="lt1"/>
          </a:fontRef>
        </p:style>
        <p:txBody>
          <a:bodyPr lIns="57607" tIns="28804" rIns="57607" bIns="28804" anchor="ctr"/>
          <a:lstStyle/>
          <a:p>
            <a:pPr marL="0" marR="0" lvl="0" indent="0" algn="ctr" defTabSz="914400" rtl="0" eaLnBrk="1" fontAlgn="auto" latinLnBrk="0" hangingPunct="1">
              <a:lnSpc>
                <a:spcPct val="100000"/>
              </a:lnSpc>
              <a:spcBef>
                <a:spcPts val="0"/>
              </a:spcBef>
              <a:spcAft>
                <a:spcPts val="0"/>
              </a:spcAft>
              <a:buClrTx/>
              <a:buSzTx/>
              <a:buFontTx/>
              <a:buNone/>
              <a:tabLst>
                <a:tab pos="179388" algn="l"/>
              </a:tabLst>
              <a:defRPr/>
            </a:pPr>
            <a:r>
              <a:rPr kumimoji="0" lang="en-GB" sz="8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Upfront-ASZT**</a:t>
            </a:r>
          </a:p>
        </p:txBody>
      </p:sp>
      <p:sp>
        <p:nvSpPr>
          <p:cNvPr id="33" name="Rounded Rectangle 32">
            <a:extLst>
              <a:ext uri="{FF2B5EF4-FFF2-40B4-BE49-F238E27FC236}">
                <a16:creationId xmlns:a16="http://schemas.microsoft.com/office/drawing/2014/main" id="{C068428E-096E-4B0C-9CEF-1BD76D4830A6}"/>
              </a:ext>
            </a:extLst>
          </p:cNvPr>
          <p:cNvSpPr>
            <a:spLocks noChangeArrowheads="1"/>
          </p:cNvSpPr>
          <p:nvPr/>
        </p:nvSpPr>
        <p:spPr bwMode="auto">
          <a:xfrm>
            <a:off x="7429729" y="1236649"/>
            <a:ext cx="1145601" cy="706729"/>
          </a:xfrm>
          <a:prstGeom prst="rect">
            <a:avLst/>
          </a:prstGeom>
          <a:solidFill>
            <a:schemeClr val="bg1">
              <a:lumMod val="85000"/>
            </a:schemeClr>
          </a:solidFill>
          <a:ln>
            <a:noFill/>
            <a:headEnd/>
            <a:tailEnd/>
          </a:ln>
          <a:effectLst/>
        </p:spPr>
        <p:style>
          <a:lnRef idx="1">
            <a:schemeClr val="accent6"/>
          </a:lnRef>
          <a:fillRef idx="3">
            <a:schemeClr val="accent6"/>
          </a:fillRef>
          <a:effectRef idx="2">
            <a:schemeClr val="accent6"/>
          </a:effectRef>
          <a:fontRef idx="minor">
            <a:schemeClr val="lt1"/>
          </a:fontRef>
        </p:style>
        <p:txBody>
          <a:bodyPr lIns="57607" tIns="28804" rIns="57607" bIns="28804" anchor="ctr"/>
          <a:lstStyle/>
          <a:p>
            <a:pPr marL="0" marR="0" lvl="0" indent="0" algn="ctr" defTabSz="914400" rtl="0" eaLnBrk="1" fontAlgn="auto" latinLnBrk="0" hangingPunct="1">
              <a:lnSpc>
                <a:spcPct val="100000"/>
              </a:lnSpc>
              <a:spcBef>
                <a:spcPts val="0"/>
              </a:spcBef>
              <a:spcAft>
                <a:spcPts val="0"/>
              </a:spcAft>
              <a:buClrTx/>
              <a:buSzTx/>
              <a:buFontTx/>
              <a:buNone/>
              <a:tabLst>
                <a:tab pos="179388" algn="l"/>
              </a:tabLst>
              <a:defRPr/>
            </a:pPr>
            <a:r>
              <a:rPr kumimoji="0" lang="en-GB" sz="1000" b="1" i="0" u="none" strike="noStrike" kern="1200" cap="none" spc="0" normalizeH="0" baseline="0" noProof="0" err="1">
                <a:ln>
                  <a:noFill/>
                </a:ln>
                <a:solidFill>
                  <a:srgbClr val="000000"/>
                </a:solidFill>
                <a:effectLst/>
                <a:uLnTx/>
                <a:uFillTx/>
                <a:latin typeface="Arial"/>
                <a:ea typeface="+mn-ea"/>
                <a:cs typeface="Arial" panose="020B0604020202020204" pitchFamily="34" charset="0"/>
              </a:rPr>
              <a:t>Erhaltungs-therapie</a:t>
            </a:r>
            <a:endParaRPr kumimoji="0" lang="en-GB" sz="800" b="1"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46" name="Inhaltsplatzhalter 8">
            <a:extLst>
              <a:ext uri="{FF2B5EF4-FFF2-40B4-BE49-F238E27FC236}">
                <a16:creationId xmlns:a16="http://schemas.microsoft.com/office/drawing/2014/main" id="{123EE921-6758-4263-A06A-9963312A4DE8}"/>
              </a:ext>
            </a:extLst>
          </p:cNvPr>
          <p:cNvSpPr txBox="1">
            <a:spLocks/>
          </p:cNvSpPr>
          <p:nvPr/>
        </p:nvSpPr>
        <p:spPr bwMode="gray">
          <a:xfrm>
            <a:off x="399600" y="4151210"/>
            <a:ext cx="8244000" cy="988605"/>
          </a:xfrm>
          <a:prstGeom prst="rect">
            <a:avLst/>
          </a:prstGeom>
          <a:noFill/>
          <a:ln w="9525" algn="ctr">
            <a:noFill/>
            <a:miter lim="800000"/>
            <a:headEnd/>
            <a:tailEnd/>
          </a:ln>
          <a:effectLst/>
        </p:spPr>
        <p:txBody>
          <a:bodyPr vert="horz" wrap="square" lIns="90000" tIns="46800" rIns="90000" bIns="46800" numCol="1" anchor="t" anchorCtr="0" compatLnSpc="1">
            <a:prstTxWarp prst="textNoShape">
              <a:avLst/>
            </a:prstTxWarp>
            <a:spAutoFit/>
          </a:bodyPr>
          <a:lstStyle>
            <a:lvl1pPr marL="178313" indent="-178313" algn="l" rtl="0" eaLnBrk="1" fontAlgn="base" hangingPunct="1">
              <a:lnSpc>
                <a:spcPct val="95000"/>
              </a:lnSpc>
              <a:spcBef>
                <a:spcPct val="50000"/>
              </a:spcBef>
              <a:spcAft>
                <a:spcPct val="0"/>
              </a:spcAft>
              <a:buClr>
                <a:schemeClr val="accent1"/>
              </a:buClr>
              <a:buFont typeface="Wingdings" panose="05000000000000000000" pitchFamily="2" charset="2"/>
              <a:buChar char="§"/>
              <a:defRPr sz="1800">
                <a:solidFill>
                  <a:schemeClr val="tx1"/>
                </a:solidFill>
                <a:latin typeface="+mn-lt"/>
                <a:ea typeface="+mn-ea"/>
                <a:cs typeface="+mn-cs"/>
              </a:defRPr>
            </a:lvl1pPr>
            <a:lvl2pPr marL="471488" indent="-214313" algn="l" rtl="0" eaLnBrk="1" fontAlgn="base" hangingPunct="1">
              <a:lnSpc>
                <a:spcPct val="95000"/>
              </a:lnSpc>
              <a:spcBef>
                <a:spcPct val="20000"/>
              </a:spcBef>
              <a:spcAft>
                <a:spcPct val="0"/>
              </a:spcAft>
              <a:buClr>
                <a:schemeClr val="accent1"/>
              </a:buClr>
              <a:buFont typeface="Arial" panose="020B0604020202020204" pitchFamily="34" charset="0"/>
              <a:buChar char="•"/>
              <a:defRPr sz="1600">
                <a:solidFill>
                  <a:schemeClr val="tx1"/>
                </a:solidFill>
                <a:latin typeface="+mn-lt"/>
              </a:defRPr>
            </a:lvl2pPr>
            <a:lvl3pPr marL="728663" indent="-214313" algn="l" rtl="0" eaLnBrk="1" fontAlgn="base" hangingPunct="1">
              <a:lnSpc>
                <a:spcPct val="95000"/>
              </a:lnSpc>
              <a:spcBef>
                <a:spcPct val="20000"/>
              </a:spcBef>
              <a:spcAft>
                <a:spcPct val="0"/>
              </a:spcAft>
              <a:buClr>
                <a:schemeClr val="accent1"/>
              </a:buClr>
              <a:buFont typeface="Arial" panose="020B0604020202020204" pitchFamily="34" charset="0"/>
              <a:buChar char="-"/>
              <a:defRPr sz="1600">
                <a:solidFill>
                  <a:schemeClr val="accent1"/>
                </a:solidFill>
                <a:latin typeface="+mn-lt"/>
              </a:defRPr>
            </a:lvl3pPr>
            <a:lvl4pPr marL="985838" indent="-214313" algn="l" rtl="0" eaLnBrk="1" fontAlgn="base" hangingPunct="1">
              <a:lnSpc>
                <a:spcPct val="95000"/>
              </a:lnSpc>
              <a:spcBef>
                <a:spcPct val="20000"/>
              </a:spcBef>
              <a:spcAft>
                <a:spcPct val="0"/>
              </a:spcAft>
              <a:buClr>
                <a:schemeClr val="accent1"/>
              </a:buClr>
              <a:buFont typeface="Wingdings" panose="05000000000000000000" pitchFamily="2" charset="2"/>
              <a:buChar char="§"/>
              <a:defRPr sz="1600">
                <a:solidFill>
                  <a:schemeClr val="tx1"/>
                </a:solidFill>
                <a:latin typeface="+mn-lt"/>
              </a:defRPr>
            </a:lvl4pPr>
            <a:lvl5pPr marL="1157288" indent="-128588" algn="l" rtl="0" eaLnBrk="1" fontAlgn="base" hangingPunct="1">
              <a:lnSpc>
                <a:spcPct val="95000"/>
              </a:lnSpc>
              <a:spcBef>
                <a:spcPct val="20000"/>
              </a:spcBef>
              <a:spcAft>
                <a:spcPct val="0"/>
              </a:spcAft>
              <a:buClr>
                <a:schemeClr val="accent1"/>
              </a:buClr>
              <a:buSzPct val="75000"/>
              <a:buFont typeface="Courier New" panose="02070309020205020404" pitchFamily="49" charset="0"/>
              <a:buChar char="o"/>
              <a:defRPr sz="1600">
                <a:solidFill>
                  <a:schemeClr val="tx1"/>
                </a:solidFill>
                <a:latin typeface="+mn-lt"/>
              </a:defRPr>
            </a:lvl5pPr>
            <a:lvl6pPr marL="1414463" indent="-128588" algn="l" rtl="0" eaLnBrk="1" fontAlgn="base" hangingPunct="1">
              <a:lnSpc>
                <a:spcPct val="95000"/>
              </a:lnSpc>
              <a:spcBef>
                <a:spcPct val="20000"/>
              </a:spcBef>
              <a:spcAft>
                <a:spcPct val="0"/>
              </a:spcAft>
              <a:buClr>
                <a:schemeClr val="accent1"/>
              </a:buClr>
              <a:buChar char="•"/>
              <a:defRPr sz="900">
                <a:solidFill>
                  <a:schemeClr val="tx1"/>
                </a:solidFill>
                <a:latin typeface="+mn-lt"/>
              </a:defRPr>
            </a:lvl6pPr>
            <a:lvl7pPr marL="1671638" indent="-128588" algn="l" rtl="0" eaLnBrk="1" fontAlgn="base" hangingPunct="1">
              <a:lnSpc>
                <a:spcPct val="95000"/>
              </a:lnSpc>
              <a:spcBef>
                <a:spcPct val="20000"/>
              </a:spcBef>
              <a:spcAft>
                <a:spcPct val="0"/>
              </a:spcAft>
              <a:buClr>
                <a:schemeClr val="accent1"/>
              </a:buClr>
              <a:buChar char="•"/>
              <a:defRPr sz="900">
                <a:solidFill>
                  <a:schemeClr val="tx1"/>
                </a:solidFill>
                <a:latin typeface="+mn-lt"/>
              </a:defRPr>
            </a:lvl7pPr>
            <a:lvl8pPr marL="1928813" indent="-128588" algn="l" rtl="0" eaLnBrk="1" fontAlgn="base" hangingPunct="1">
              <a:lnSpc>
                <a:spcPct val="95000"/>
              </a:lnSpc>
              <a:spcBef>
                <a:spcPct val="20000"/>
              </a:spcBef>
              <a:spcAft>
                <a:spcPct val="0"/>
              </a:spcAft>
              <a:buClr>
                <a:schemeClr val="accent1"/>
              </a:buClr>
              <a:buChar char="•"/>
              <a:defRPr sz="900">
                <a:solidFill>
                  <a:schemeClr val="tx1"/>
                </a:solidFill>
                <a:latin typeface="+mn-lt"/>
              </a:defRPr>
            </a:lvl8pPr>
            <a:lvl9pPr marL="2185988" indent="-128588" algn="l" rtl="0" eaLnBrk="1" fontAlgn="base" hangingPunct="1">
              <a:lnSpc>
                <a:spcPct val="95000"/>
              </a:lnSpc>
              <a:spcBef>
                <a:spcPct val="20000"/>
              </a:spcBef>
              <a:spcAft>
                <a:spcPct val="0"/>
              </a:spcAft>
              <a:buClr>
                <a:schemeClr val="accent1"/>
              </a:buClr>
              <a:buChar char="•"/>
              <a:defRPr sz="900">
                <a:solidFill>
                  <a:schemeClr val="tx1"/>
                </a:solidFill>
                <a:latin typeface="+mn-lt"/>
              </a:defRPr>
            </a:lvl9pPr>
          </a:lstStyle>
          <a:p>
            <a:pPr marL="0" marR="0" lvl="0" indent="0" algn="l" defTabSz="1219140" rtl="0" eaLnBrk="1" fontAlgn="base" latinLnBrk="0" hangingPunct="1">
              <a:lnSpc>
                <a:spcPct val="95000"/>
              </a:lnSpc>
              <a:spcBef>
                <a:spcPts val="267"/>
              </a:spcBef>
              <a:spcAft>
                <a:spcPct val="0"/>
              </a:spcAft>
              <a:buClr>
                <a:srgbClr val="0063C3"/>
              </a:buClr>
              <a:buSzTx/>
              <a:buFont typeface="Wingdings" panose="05000000000000000000" pitchFamily="2" charset="2"/>
              <a:buNone/>
              <a:tabLst/>
              <a:defRPr/>
            </a:pPr>
            <a:r>
              <a:rPr kumimoji="0" lang="de-DE" sz="600" b="0" i="0" u="none" strike="noStrike" kern="0" cap="none" spc="0" normalizeH="0" baseline="0" noProof="0">
                <a:ln>
                  <a:noFill/>
                </a:ln>
                <a:solidFill>
                  <a:srgbClr val="000000"/>
                </a:solidFill>
                <a:effectLst/>
                <a:uLnTx/>
                <a:uFillTx/>
                <a:latin typeface="Arial"/>
                <a:ea typeface="+mn-ea"/>
                <a:cs typeface="+mn-cs"/>
              </a:rPr>
              <a:t>*umfasst Patienten mit CR und </a:t>
            </a:r>
            <a:r>
              <a:rPr kumimoji="0" lang="de-DE" sz="600" b="0" i="0" u="none" strike="noStrike" kern="0" cap="none" spc="0" normalizeH="0" baseline="0" noProof="0" err="1">
                <a:ln>
                  <a:noFill/>
                </a:ln>
                <a:solidFill>
                  <a:srgbClr val="000000"/>
                </a:solidFill>
                <a:effectLst/>
                <a:uLnTx/>
                <a:uFillTx/>
                <a:latin typeface="Arial"/>
                <a:ea typeface="+mn-ea"/>
                <a:cs typeface="+mn-cs"/>
              </a:rPr>
              <a:t>sCR</a:t>
            </a:r>
            <a:r>
              <a:rPr kumimoji="0" lang="de-DE" sz="600" b="0" i="0" u="none" strike="noStrike" kern="0" cap="none" spc="0" normalizeH="0" baseline="0" noProof="0">
                <a:ln>
                  <a:noFill/>
                </a:ln>
                <a:solidFill>
                  <a:srgbClr val="000000"/>
                </a:solidFill>
                <a:effectLst/>
                <a:uLnTx/>
                <a:uFillTx/>
                <a:latin typeface="Arial"/>
                <a:ea typeface="+mn-ea"/>
                <a:cs typeface="+mn-cs"/>
              </a:rPr>
              <a:t> gemäß IMWG-Kriterien.</a:t>
            </a:r>
          </a:p>
          <a:p>
            <a:pPr marL="0" marR="0" lvl="0" indent="0" algn="l" defTabSz="1219140" rtl="0" eaLnBrk="1" fontAlgn="base" latinLnBrk="0" hangingPunct="1">
              <a:lnSpc>
                <a:spcPct val="95000"/>
              </a:lnSpc>
              <a:spcBef>
                <a:spcPts val="267"/>
              </a:spcBef>
              <a:spcAft>
                <a:spcPct val="0"/>
              </a:spcAft>
              <a:buClr>
                <a:srgbClr val="0063C3"/>
              </a:buClr>
              <a:buSzTx/>
              <a:buFont typeface="Wingdings" panose="05000000000000000000" pitchFamily="2" charset="2"/>
              <a:buNone/>
              <a:tabLst/>
              <a:defRPr/>
            </a:pPr>
            <a:r>
              <a:rPr kumimoji="0" lang="de-DE" sz="600" b="0" i="0" u="none" strike="noStrike" kern="0" cap="none" spc="0" normalizeH="0" baseline="0" noProof="0">
                <a:ln>
                  <a:noFill/>
                </a:ln>
                <a:solidFill>
                  <a:srgbClr val="000000"/>
                </a:solidFill>
                <a:effectLst/>
                <a:uLnTx/>
                <a:uFillTx/>
                <a:latin typeface="Arial"/>
                <a:ea typeface="+mn-ea"/>
                <a:cs typeface="+mn-cs"/>
              </a:rPr>
              <a:t>**Die Entscheidung über eine </a:t>
            </a:r>
            <a:r>
              <a:rPr kumimoji="0" lang="de-DE" sz="600" b="0" i="0" u="none" strike="noStrike" kern="0" cap="none" spc="0" normalizeH="0" baseline="0" noProof="0" err="1">
                <a:ln>
                  <a:noFill/>
                </a:ln>
                <a:solidFill>
                  <a:srgbClr val="000000"/>
                </a:solidFill>
                <a:effectLst/>
                <a:uLnTx/>
                <a:uFillTx/>
                <a:latin typeface="Arial"/>
                <a:ea typeface="+mn-ea"/>
                <a:cs typeface="+mn-cs"/>
              </a:rPr>
              <a:t>Upfront</a:t>
            </a:r>
            <a:r>
              <a:rPr kumimoji="0" lang="de-DE" sz="600" b="0" i="0" u="none" strike="noStrike" kern="0" cap="none" spc="0" normalizeH="0" baseline="0" noProof="0">
                <a:ln>
                  <a:noFill/>
                </a:ln>
                <a:solidFill>
                  <a:srgbClr val="000000"/>
                </a:solidFill>
                <a:effectLst/>
                <a:uLnTx/>
                <a:uFillTx/>
                <a:latin typeface="Arial"/>
                <a:ea typeface="+mn-ea"/>
                <a:cs typeface="+mn-cs"/>
              </a:rPr>
              <a:t>-ASZT vs. einer nachgezogenen ASZT unterlag dem Studienarzt.</a:t>
            </a:r>
          </a:p>
          <a:p>
            <a:pPr marL="0" marR="0" lvl="0" indent="0" algn="l" defTabSz="1219140" rtl="0" eaLnBrk="1" fontAlgn="base" latinLnBrk="0" hangingPunct="1">
              <a:lnSpc>
                <a:spcPct val="95000"/>
              </a:lnSpc>
              <a:spcBef>
                <a:spcPts val="267"/>
              </a:spcBef>
              <a:spcAft>
                <a:spcPct val="0"/>
              </a:spcAft>
              <a:buClr>
                <a:srgbClr val="0063C3"/>
              </a:buClr>
              <a:buSzTx/>
              <a:buFont typeface="Wingdings" panose="05000000000000000000" pitchFamily="2" charset="2"/>
              <a:buNone/>
              <a:tabLst/>
              <a:defRPr/>
            </a:pPr>
            <a:r>
              <a:rPr kumimoji="0" lang="de-DE" sz="600" b="0" i="0" u="none" strike="noStrike" kern="0" cap="none" spc="0" normalizeH="0" baseline="0" noProof="0">
                <a:ln>
                  <a:noFill/>
                </a:ln>
                <a:solidFill>
                  <a:srgbClr val="000000"/>
                </a:solidFill>
                <a:effectLst/>
                <a:uLnTx/>
                <a:uFillTx/>
                <a:latin typeface="Arial"/>
                <a:ea typeface="+mn-ea"/>
                <a:cs typeface="+mn-cs"/>
              </a:rPr>
              <a:t>ASZT: autologe Stammzelltransplantation; CR: komplette Remission; d: Tag; ECOG: Eastern Cooperative Oncology Group; IMWG: International Myeloma Working Group; IsaKRd: Isatuximab, Carfilzomib, Lenalidomid und Dexamethason; i.v.: intravenös; MRD: minimale Resterkrankung; NDMM: neu diagnostiziertes multiples Myelom; ORR: Gesamtansprechrate; OS: Gesamtüberleben; PFS: progressionsfreies Überleben; QoL: Lebensqualität; sCR: stringente CR; *Hochrisiko Zytogenetik: </a:t>
            </a:r>
            <a:r>
              <a:rPr kumimoji="0" lang="fr-FR" sz="600" b="0" i="0" u="none" strike="noStrike" kern="0" cap="none" spc="0" normalizeH="0" baseline="0" noProof="0">
                <a:ln>
                  <a:noFill/>
                </a:ln>
                <a:solidFill>
                  <a:srgbClr val="000000"/>
                </a:solidFill>
                <a:effectLst/>
                <a:uLnTx/>
                <a:uFillTx/>
                <a:latin typeface="Arial"/>
                <a:ea typeface="+mn-ea"/>
                <a:cs typeface="+mn-cs"/>
              </a:rPr>
              <a:t>del17p, gain 1q, t(4:14), t(14;16), t(14;20)</a:t>
            </a:r>
            <a:endParaRPr kumimoji="0" lang="de-DE" sz="600" b="0" i="0" u="none" strike="noStrike" kern="0" cap="none" spc="0" normalizeH="0" baseline="0" noProof="0">
              <a:ln>
                <a:noFill/>
              </a:ln>
              <a:solidFill>
                <a:srgbClr val="000000"/>
              </a:solidFill>
              <a:effectLst/>
              <a:uLnTx/>
              <a:uFillTx/>
              <a:latin typeface="Arial"/>
              <a:ea typeface="+mn-ea"/>
              <a:cs typeface="+mn-cs"/>
            </a:endParaRPr>
          </a:p>
          <a:p>
            <a:pPr marL="0" marR="0" lvl="0" indent="0" algn="l" defTabSz="1219140" rtl="0" eaLnBrk="1" fontAlgn="base" latinLnBrk="0" hangingPunct="1">
              <a:lnSpc>
                <a:spcPct val="95000"/>
              </a:lnSpc>
              <a:spcBef>
                <a:spcPts val="267"/>
              </a:spcBef>
              <a:spcAft>
                <a:spcPct val="0"/>
              </a:spcAft>
              <a:buClr>
                <a:srgbClr val="0063C3"/>
              </a:buClr>
              <a:buSzTx/>
              <a:buFont typeface="Wingdings" panose="05000000000000000000" pitchFamily="2" charset="2"/>
              <a:buNone/>
              <a:tabLst/>
              <a:defRPr/>
            </a:pPr>
            <a:endParaRPr kumimoji="0" lang="de-DE" sz="600" b="0" i="0" u="none" strike="noStrike" kern="0" cap="none" spc="0" normalizeH="0" baseline="0" noProof="0">
              <a:ln>
                <a:noFill/>
              </a:ln>
              <a:solidFill>
                <a:srgbClr val="000000"/>
              </a:solidFill>
              <a:effectLst/>
              <a:uLnTx/>
              <a:uFillTx/>
              <a:latin typeface="Arial"/>
              <a:ea typeface="+mn-ea"/>
              <a:cs typeface="+mn-cs"/>
            </a:endParaRPr>
          </a:p>
          <a:p>
            <a:pPr marL="0" marR="0" lvl="0" indent="0" algn="l" defTabSz="1219140" rtl="0" eaLnBrk="1" fontAlgn="base" latinLnBrk="0" hangingPunct="1">
              <a:lnSpc>
                <a:spcPct val="95000"/>
              </a:lnSpc>
              <a:spcBef>
                <a:spcPts val="267"/>
              </a:spcBef>
              <a:spcAft>
                <a:spcPct val="0"/>
              </a:spcAft>
              <a:buClr>
                <a:srgbClr val="0063C3"/>
              </a:buClr>
              <a:buSzTx/>
              <a:buFont typeface="Wingdings" panose="05000000000000000000" pitchFamily="2" charset="2"/>
              <a:buNone/>
              <a:tabLst/>
              <a:defRPr/>
            </a:pPr>
            <a:r>
              <a:rPr kumimoji="0" lang="de-DE" sz="600" b="0" i="0" u="none" strike="noStrike" kern="1200" cap="none" spc="0" normalizeH="0" baseline="0" noProof="0">
                <a:ln>
                  <a:noFill/>
                </a:ln>
                <a:solidFill>
                  <a:srgbClr val="000000"/>
                </a:solidFill>
                <a:effectLst/>
                <a:uLnTx/>
                <a:uFillTx/>
                <a:latin typeface="Arial"/>
                <a:ea typeface="+mn-ea"/>
                <a:cs typeface="+mn-cs"/>
              </a:rPr>
              <a:t>1 </a:t>
            </a:r>
            <a:r>
              <a:rPr kumimoji="0" lang="de-DE" sz="600" b="0" i="0" u="none" strike="noStrike" kern="1200" cap="none" spc="0" normalizeH="0" baseline="0" noProof="0">
                <a:ln>
                  <a:noFill/>
                </a:ln>
                <a:solidFill>
                  <a:srgbClr val="000000"/>
                </a:solidFill>
                <a:effectLst/>
                <a:uLnTx/>
                <a:uFillTx/>
                <a:latin typeface="Arial"/>
                <a:ea typeface="+mn-ea"/>
                <a:cs typeface="+mn-cs"/>
                <a:hlinkClick r:id="rId3"/>
              </a:rPr>
              <a:t>https://clinicaltrials.gov/ct2/show/NCT04430894, </a:t>
            </a:r>
            <a:r>
              <a:rPr kumimoji="0" lang="de-DE" sz="600" b="0" i="0" u="none" strike="noStrike" kern="1200" cap="none" spc="0" normalizeH="0" baseline="0" noProof="0">
                <a:ln>
                  <a:noFill/>
                </a:ln>
                <a:solidFill>
                  <a:srgbClr val="000000"/>
                </a:solidFill>
                <a:effectLst/>
                <a:uLnTx/>
                <a:uFillTx/>
                <a:latin typeface="Arial"/>
                <a:ea typeface="+mn-ea"/>
                <a:cs typeface="+mn-cs"/>
              </a:rPr>
              <a:t>aufgerufen November 2022</a:t>
            </a:r>
          </a:p>
          <a:p>
            <a:pPr marL="0" marR="0" lvl="0" indent="0" algn="l" defTabSz="1219140" rtl="0" eaLnBrk="1" fontAlgn="base" latinLnBrk="0" hangingPunct="1">
              <a:lnSpc>
                <a:spcPct val="95000"/>
              </a:lnSpc>
              <a:spcBef>
                <a:spcPts val="267"/>
              </a:spcBef>
              <a:spcAft>
                <a:spcPct val="0"/>
              </a:spcAft>
              <a:buClr>
                <a:srgbClr val="0063C3"/>
              </a:buClr>
              <a:buSzTx/>
              <a:buFont typeface="Wingdings" panose="05000000000000000000" pitchFamily="2" charset="2"/>
              <a:buNone/>
              <a:tabLst/>
              <a:defRPr/>
            </a:pPr>
            <a:r>
              <a:rPr kumimoji="0" lang="de-DE" sz="600" b="0" i="0" u="none" strike="noStrike" kern="1200" cap="none" spc="0" normalizeH="0" baseline="0" noProof="0">
                <a:ln>
                  <a:noFill/>
                </a:ln>
                <a:solidFill>
                  <a:srgbClr val="000000"/>
                </a:solidFill>
                <a:effectLst/>
                <a:uLnTx/>
                <a:uFillTx/>
                <a:latin typeface="Arial"/>
                <a:ea typeface="+mn-ea"/>
                <a:cs typeface="+mn-cs"/>
              </a:rPr>
              <a:t>2 </a:t>
            </a:r>
            <a:r>
              <a:rPr kumimoji="0" lang="de-DE" sz="600" b="0" i="0" u="none" strike="noStrike" kern="1200" cap="none" spc="0" normalizeH="0" baseline="0" noProof="0" err="1">
                <a:ln>
                  <a:noFill/>
                </a:ln>
                <a:solidFill>
                  <a:srgbClr val="000000"/>
                </a:solidFill>
                <a:effectLst/>
                <a:uLnTx/>
                <a:uFillTx/>
                <a:latin typeface="Arial"/>
                <a:ea typeface="+mn-ea"/>
                <a:cs typeface="+mn-cs"/>
              </a:rPr>
              <a:t>O’Donnell</a:t>
            </a:r>
            <a:r>
              <a:rPr kumimoji="0" lang="de-DE" sz="600" b="0" i="0" u="none" strike="noStrike" kern="1200" cap="none" spc="0" normalizeH="0" baseline="0" noProof="0">
                <a:ln>
                  <a:noFill/>
                </a:ln>
                <a:solidFill>
                  <a:srgbClr val="000000"/>
                </a:solidFill>
                <a:effectLst/>
                <a:uLnTx/>
                <a:uFillTx/>
                <a:latin typeface="Arial"/>
                <a:ea typeface="+mn-ea"/>
                <a:cs typeface="+mn-cs"/>
              </a:rPr>
              <a:t> EK et al, ASH 20022, Abstract 3239, </a:t>
            </a:r>
            <a:r>
              <a:rPr kumimoji="0" lang="de-DE" sz="600" b="0" i="0" u="none" strike="noStrike" kern="1200" cap="none" spc="0" normalizeH="0" baseline="0" noProof="0">
                <a:ln>
                  <a:noFill/>
                </a:ln>
                <a:solidFill>
                  <a:srgbClr val="000000"/>
                </a:solidFill>
                <a:effectLst/>
                <a:uLnTx/>
                <a:uFillTx/>
                <a:latin typeface="Arial"/>
                <a:ea typeface="+mn-ea"/>
                <a:cs typeface="+mn-cs"/>
                <a:hlinkClick r:id="rId4"/>
              </a:rPr>
              <a:t>https://ash.confex.com/ash/2022/webprogram/Paper156328.html</a:t>
            </a:r>
            <a:r>
              <a:rPr kumimoji="0" lang="de-DE" sz="600" b="0" i="0" u="none" strike="noStrike" kern="1200" cap="none" spc="0" normalizeH="0" baseline="0" noProof="0">
                <a:ln>
                  <a:noFill/>
                </a:ln>
                <a:solidFill>
                  <a:srgbClr val="000000"/>
                </a:solidFill>
                <a:effectLst/>
                <a:uLnTx/>
                <a:uFillTx/>
                <a:latin typeface="Arial"/>
                <a:ea typeface="+mn-ea"/>
                <a:cs typeface="+mn-cs"/>
              </a:rPr>
              <a:t> </a:t>
            </a:r>
            <a:endParaRPr kumimoji="0" lang="de-DE" sz="600" b="0" i="0" u="none" strike="noStrike" kern="1200" cap="none" spc="0" normalizeH="0" baseline="0" noProof="0">
              <a:ln>
                <a:noFill/>
              </a:ln>
              <a:solidFill>
                <a:srgbClr val="000000"/>
              </a:solidFill>
              <a:effectLst/>
              <a:highlight>
                <a:srgbClr val="FFFF00"/>
              </a:highlight>
              <a:uLnTx/>
              <a:uFillTx/>
              <a:latin typeface="Arial"/>
              <a:ea typeface="+mn-ea"/>
              <a:cs typeface="+mn-cs"/>
            </a:endParaRPr>
          </a:p>
        </p:txBody>
      </p:sp>
      <p:sp>
        <p:nvSpPr>
          <p:cNvPr id="47" name="Rounded Rectangle 32">
            <a:extLst>
              <a:ext uri="{FF2B5EF4-FFF2-40B4-BE49-F238E27FC236}">
                <a16:creationId xmlns:a16="http://schemas.microsoft.com/office/drawing/2014/main" id="{B38CD929-8051-4A26-85E9-345BF085C9E3}"/>
              </a:ext>
            </a:extLst>
          </p:cNvPr>
          <p:cNvSpPr>
            <a:spLocks noChangeArrowheads="1"/>
          </p:cNvSpPr>
          <p:nvPr/>
        </p:nvSpPr>
        <p:spPr bwMode="auto">
          <a:xfrm rot="16200000">
            <a:off x="3362958" y="2261192"/>
            <a:ext cx="2327407" cy="251777"/>
          </a:xfrm>
          <a:prstGeom prst="rect">
            <a:avLst/>
          </a:prstGeom>
          <a:solidFill>
            <a:schemeClr val="bg1">
              <a:lumMod val="95000"/>
            </a:schemeClr>
          </a:solidFill>
          <a:ln>
            <a:noFill/>
            <a:headEnd/>
            <a:tailEnd/>
          </a:ln>
          <a:effectLst/>
        </p:spPr>
        <p:style>
          <a:lnRef idx="1">
            <a:schemeClr val="accent6"/>
          </a:lnRef>
          <a:fillRef idx="3">
            <a:schemeClr val="accent6"/>
          </a:fillRef>
          <a:effectRef idx="2">
            <a:schemeClr val="accent6"/>
          </a:effectRef>
          <a:fontRef idx="minor">
            <a:schemeClr val="lt1"/>
          </a:fontRef>
        </p:style>
        <p:txBody>
          <a:bodyPr lIns="57607" tIns="28804" rIns="57607" bIns="28804" anchor="ctr"/>
          <a:lstStyle/>
          <a:p>
            <a:pPr marL="0" marR="0" lvl="0" indent="0" algn="ctr" defTabSz="914400" rtl="0" eaLnBrk="1" fontAlgn="auto" latinLnBrk="0" hangingPunct="1">
              <a:lnSpc>
                <a:spcPct val="100000"/>
              </a:lnSpc>
              <a:spcBef>
                <a:spcPts val="0"/>
              </a:spcBef>
              <a:spcAft>
                <a:spcPts val="0"/>
              </a:spcAft>
              <a:buClrTx/>
              <a:buSzTx/>
              <a:buFontTx/>
              <a:buNone/>
              <a:tabLst>
                <a:tab pos="179388" algn="l"/>
              </a:tabLst>
              <a:defRPr/>
            </a:pPr>
            <a:r>
              <a:rPr kumimoji="0" lang="en-GB" sz="1000" b="1" i="0" u="none" strike="noStrike" kern="1200" cap="none" spc="0" normalizeH="0" baseline="0" noProof="0" err="1">
                <a:ln>
                  <a:noFill/>
                </a:ln>
                <a:solidFill>
                  <a:srgbClr val="000000"/>
                </a:solidFill>
                <a:effectLst/>
                <a:uLnTx/>
                <a:uFillTx/>
                <a:latin typeface="Arial"/>
                <a:ea typeface="+mn-ea"/>
                <a:cs typeface="Arial" panose="020B0604020202020204" pitchFamily="34" charset="0"/>
              </a:rPr>
              <a:t>Stammzellgewinnung</a:t>
            </a:r>
            <a:endParaRPr kumimoji="0" lang="en-GB" sz="1000" b="1"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48" name="Rounded Rectangle 32">
            <a:extLst>
              <a:ext uri="{FF2B5EF4-FFF2-40B4-BE49-F238E27FC236}">
                <a16:creationId xmlns:a16="http://schemas.microsoft.com/office/drawing/2014/main" id="{96611CAB-0F30-4B33-B793-B7966D94A444}"/>
              </a:ext>
            </a:extLst>
          </p:cNvPr>
          <p:cNvSpPr>
            <a:spLocks noChangeArrowheads="1"/>
          </p:cNvSpPr>
          <p:nvPr/>
        </p:nvSpPr>
        <p:spPr bwMode="auto">
          <a:xfrm>
            <a:off x="6061348" y="1490622"/>
            <a:ext cx="1240788" cy="457703"/>
          </a:xfrm>
          <a:prstGeom prst="rect">
            <a:avLst/>
          </a:prstGeom>
          <a:solidFill>
            <a:schemeClr val="accent1"/>
          </a:solidFill>
          <a:ln>
            <a:noFill/>
            <a:headEnd/>
            <a:tailEnd/>
          </a:ln>
          <a:effectLst/>
        </p:spPr>
        <p:style>
          <a:lnRef idx="1">
            <a:schemeClr val="accent6"/>
          </a:lnRef>
          <a:fillRef idx="3">
            <a:schemeClr val="accent6"/>
          </a:fillRef>
          <a:effectRef idx="2">
            <a:schemeClr val="accent6"/>
          </a:effectRef>
          <a:fontRef idx="minor">
            <a:schemeClr val="lt1"/>
          </a:fontRef>
        </p:style>
        <p:txBody>
          <a:bodyPr lIns="57607" tIns="28804" rIns="57607" bIns="288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err="1">
                <a:ln>
                  <a:noFill/>
                </a:ln>
                <a:solidFill>
                  <a:srgbClr val="FFFFFF"/>
                </a:solidFill>
                <a:effectLst/>
                <a:uLnTx/>
                <a:uFillTx/>
                <a:latin typeface="Arial"/>
                <a:ea typeface="+mn-ea"/>
                <a:cs typeface="Arial" panose="020B0604020202020204" pitchFamily="34" charset="0"/>
              </a:rPr>
              <a:t>IsaKRd</a:t>
            </a:r>
            <a:r>
              <a:rPr kumimoji="0" lang="en-GB" sz="1000" b="1" i="0" u="none" strike="noStrike" kern="1200" cap="none" spc="0" normalizeH="0" baseline="0" noProof="0">
                <a:ln>
                  <a:noFill/>
                </a:ln>
                <a:solidFill>
                  <a:srgbClr val="FFFFFF"/>
                </a:solidFill>
                <a:effectLst/>
                <a:uLnTx/>
                <a:uFillTx/>
                <a:latin typeface="Arial"/>
                <a:ea typeface="+mn-ea"/>
                <a:cs typeface="Arial" panose="020B0604020202020204" pitchFamily="34" charset="0"/>
              </a:rPr>
              <a:t> </a:t>
            </a:r>
            <a:r>
              <a:rPr kumimoji="0" lang="en-GB" sz="1000" b="1" i="0" u="sng" strike="noStrike" kern="1200" cap="none" spc="0" normalizeH="0" baseline="0" noProof="0">
                <a:ln>
                  <a:noFill/>
                </a:ln>
                <a:solidFill>
                  <a:srgbClr val="FFFFFF"/>
                </a:solidFill>
                <a:effectLst/>
                <a:uLnTx/>
                <a:uFillTx/>
                <a:latin typeface="Arial"/>
                <a:ea typeface="+mn-ea"/>
                <a:cs typeface="Arial" panose="020B0604020202020204" pitchFamily="34" charset="0"/>
              </a:rPr>
              <a:t>(2 </a:t>
            </a:r>
            <a:r>
              <a:rPr kumimoji="0" lang="en-GB" sz="1000" b="1" i="0" u="sng" strike="noStrike" kern="1200" cap="none" spc="0" normalizeH="0" baseline="0" noProof="0" err="1">
                <a:ln>
                  <a:noFill/>
                </a:ln>
                <a:solidFill>
                  <a:srgbClr val="FFFFFF"/>
                </a:solidFill>
                <a:effectLst/>
                <a:uLnTx/>
                <a:uFillTx/>
                <a:latin typeface="Arial"/>
                <a:ea typeface="+mn-ea"/>
                <a:cs typeface="Arial" panose="020B0604020202020204" pitchFamily="34" charset="0"/>
              </a:rPr>
              <a:t>Zyklen</a:t>
            </a:r>
            <a:r>
              <a:rPr kumimoji="0" lang="en-GB" sz="1000" b="1" i="0" u="sng" strike="noStrike" kern="1200" cap="none" spc="0" normalizeH="0" baseline="0" noProof="0">
                <a:ln>
                  <a:noFill/>
                </a:ln>
                <a:solidFill>
                  <a:srgbClr val="FFFFFF"/>
                </a:solidFill>
                <a:effectLst/>
                <a:uLnTx/>
                <a:uFillTx/>
                <a:latin typeface="Arial"/>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30000" noProof="0">
              <a:ln>
                <a:noFill/>
              </a:ln>
              <a:solidFill>
                <a:srgbClr val="FFFFFF"/>
              </a:solidFill>
              <a:effectLst/>
              <a:uLnTx/>
              <a:uFillTx/>
              <a:latin typeface="Arial"/>
              <a:ea typeface="+mn-ea"/>
              <a:cs typeface="Arial" panose="020B0604020202020204" pitchFamily="34" charset="0"/>
            </a:endParaRPr>
          </a:p>
        </p:txBody>
      </p:sp>
      <p:sp>
        <p:nvSpPr>
          <p:cNvPr id="50" name="Rounded Rectangle 32">
            <a:extLst>
              <a:ext uri="{FF2B5EF4-FFF2-40B4-BE49-F238E27FC236}">
                <a16:creationId xmlns:a16="http://schemas.microsoft.com/office/drawing/2014/main" id="{0DB77119-17D6-4650-97EA-2B153B301B04}"/>
              </a:ext>
            </a:extLst>
          </p:cNvPr>
          <p:cNvSpPr>
            <a:spLocks noChangeArrowheads="1"/>
          </p:cNvSpPr>
          <p:nvPr/>
        </p:nvSpPr>
        <p:spPr bwMode="auto">
          <a:xfrm>
            <a:off x="6080941" y="2837387"/>
            <a:ext cx="1240788" cy="720000"/>
          </a:xfrm>
          <a:prstGeom prst="rect">
            <a:avLst/>
          </a:prstGeom>
          <a:solidFill>
            <a:schemeClr val="accent1"/>
          </a:solidFill>
          <a:ln>
            <a:noFill/>
            <a:headEnd/>
            <a:tailEnd/>
          </a:ln>
          <a:effectLst/>
        </p:spPr>
        <p:style>
          <a:lnRef idx="1">
            <a:schemeClr val="accent6"/>
          </a:lnRef>
          <a:fillRef idx="3">
            <a:schemeClr val="accent6"/>
          </a:fillRef>
          <a:effectRef idx="2">
            <a:schemeClr val="accent6"/>
          </a:effectRef>
          <a:fontRef idx="minor">
            <a:schemeClr val="lt1"/>
          </a:fontRef>
        </p:style>
        <p:txBody>
          <a:bodyPr lIns="57607" tIns="28804" rIns="57607" bIns="288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err="1">
                <a:ln>
                  <a:noFill/>
                </a:ln>
                <a:solidFill>
                  <a:srgbClr val="FFFFFF"/>
                </a:solidFill>
                <a:effectLst/>
                <a:uLnTx/>
                <a:uFillTx/>
                <a:latin typeface="Arial"/>
                <a:ea typeface="+mn-ea"/>
                <a:cs typeface="Arial" panose="020B0604020202020204" pitchFamily="34" charset="0"/>
              </a:rPr>
              <a:t>IsaKRd</a:t>
            </a:r>
            <a:r>
              <a:rPr kumimoji="0" lang="en-GB" sz="1000" b="1" i="0" u="none" strike="noStrike" kern="1200" cap="none" spc="0" normalizeH="0" baseline="0" noProof="0">
                <a:ln>
                  <a:noFill/>
                </a:ln>
                <a:solidFill>
                  <a:srgbClr val="FFFFFF"/>
                </a:solidFill>
                <a:effectLst/>
                <a:uLnTx/>
                <a:uFillTx/>
                <a:latin typeface="Arial"/>
                <a:ea typeface="+mn-ea"/>
                <a:cs typeface="Arial" panose="020B0604020202020204" pitchFamily="34" charset="0"/>
              </a:rPr>
              <a:t> </a:t>
            </a:r>
            <a:r>
              <a:rPr kumimoji="0" lang="en-GB" sz="1000" b="1" i="0" u="sng" strike="noStrike" kern="1200" cap="none" spc="0" normalizeH="0" baseline="0" noProof="0">
                <a:ln>
                  <a:noFill/>
                </a:ln>
                <a:solidFill>
                  <a:srgbClr val="FFFFFF"/>
                </a:solidFill>
                <a:effectLst/>
                <a:uLnTx/>
                <a:uFillTx/>
                <a:latin typeface="Arial"/>
                <a:ea typeface="+mn-ea"/>
                <a:cs typeface="Arial" panose="020B0604020202020204" pitchFamily="34" charset="0"/>
              </a:rPr>
              <a:t>(4 </a:t>
            </a:r>
            <a:r>
              <a:rPr kumimoji="0" lang="en-GB" sz="1000" b="1" i="0" u="sng" strike="noStrike" kern="1200" cap="none" spc="0" normalizeH="0" baseline="0" noProof="0" err="1">
                <a:ln>
                  <a:noFill/>
                </a:ln>
                <a:solidFill>
                  <a:srgbClr val="FFFFFF"/>
                </a:solidFill>
                <a:effectLst/>
                <a:uLnTx/>
                <a:uFillTx/>
                <a:latin typeface="Arial"/>
                <a:ea typeface="+mn-ea"/>
                <a:cs typeface="Arial" panose="020B0604020202020204" pitchFamily="34" charset="0"/>
              </a:rPr>
              <a:t>Zyklen</a:t>
            </a:r>
            <a:r>
              <a:rPr kumimoji="0" lang="en-GB" sz="1000" b="1" i="0" u="sng" strike="noStrike" kern="1200" cap="none" spc="0" normalizeH="0" baseline="0" noProof="0">
                <a:ln>
                  <a:noFill/>
                </a:ln>
                <a:solidFill>
                  <a:srgbClr val="FFFFFF"/>
                </a:solidFill>
                <a:effectLst/>
                <a:uLnTx/>
                <a:uFillTx/>
                <a:latin typeface="Arial"/>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30000" noProof="0">
              <a:ln>
                <a:noFill/>
              </a:ln>
              <a:solidFill>
                <a:srgbClr val="FFFFFF"/>
              </a:solidFill>
              <a:effectLst/>
              <a:uLnTx/>
              <a:uFillTx/>
              <a:latin typeface="Arial"/>
              <a:ea typeface="+mn-ea"/>
              <a:cs typeface="Arial" panose="020B0604020202020204" pitchFamily="34" charset="0"/>
            </a:endParaRPr>
          </a:p>
        </p:txBody>
      </p:sp>
      <p:sp>
        <p:nvSpPr>
          <p:cNvPr id="53" name="Rounded Rectangle 32">
            <a:extLst>
              <a:ext uri="{FF2B5EF4-FFF2-40B4-BE49-F238E27FC236}">
                <a16:creationId xmlns:a16="http://schemas.microsoft.com/office/drawing/2014/main" id="{F7B0A08C-03D4-4860-9A45-B2AD9D18F9C4}"/>
              </a:ext>
            </a:extLst>
          </p:cNvPr>
          <p:cNvSpPr>
            <a:spLocks noChangeArrowheads="1"/>
          </p:cNvSpPr>
          <p:nvPr/>
        </p:nvSpPr>
        <p:spPr bwMode="auto">
          <a:xfrm>
            <a:off x="6061348" y="1229882"/>
            <a:ext cx="1240788" cy="262296"/>
          </a:xfrm>
          <a:prstGeom prst="rect">
            <a:avLst/>
          </a:prstGeom>
          <a:solidFill>
            <a:schemeClr val="bg1">
              <a:lumMod val="65000"/>
            </a:schemeClr>
          </a:solidFill>
          <a:ln>
            <a:noFill/>
            <a:headEnd/>
            <a:tailEnd/>
          </a:ln>
          <a:effectLst/>
        </p:spPr>
        <p:style>
          <a:lnRef idx="1">
            <a:schemeClr val="accent6"/>
          </a:lnRef>
          <a:fillRef idx="3">
            <a:schemeClr val="accent6"/>
          </a:fillRef>
          <a:effectRef idx="2">
            <a:schemeClr val="accent6"/>
          </a:effectRef>
          <a:fontRef idx="minor">
            <a:schemeClr val="lt1"/>
          </a:fontRef>
        </p:style>
        <p:txBody>
          <a:bodyPr lIns="57607" tIns="28804" rIns="57607" bIns="288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err="1">
                <a:ln>
                  <a:noFill/>
                </a:ln>
                <a:solidFill>
                  <a:srgbClr val="FFFFFF"/>
                </a:solidFill>
                <a:effectLst/>
                <a:uLnTx/>
                <a:uFillTx/>
                <a:latin typeface="Arial"/>
                <a:ea typeface="+mn-ea"/>
                <a:cs typeface="Arial" panose="020B0604020202020204" pitchFamily="34" charset="0"/>
              </a:rPr>
              <a:t>Konsolidierung</a:t>
            </a:r>
            <a:endParaRPr kumimoji="0" lang="en-GB" sz="1000" b="0" i="0" u="none" strike="noStrike" kern="1200" cap="none" spc="0" normalizeH="0" baseline="30000" noProof="0">
              <a:ln>
                <a:noFill/>
              </a:ln>
              <a:solidFill>
                <a:srgbClr val="000000"/>
              </a:solidFill>
              <a:effectLst/>
              <a:uLnTx/>
              <a:uFillTx/>
              <a:latin typeface="Arial"/>
              <a:ea typeface="+mn-ea"/>
              <a:cs typeface="Arial" panose="020B0604020202020204" pitchFamily="34" charset="0"/>
            </a:endParaRPr>
          </a:p>
        </p:txBody>
      </p:sp>
      <p:sp>
        <p:nvSpPr>
          <p:cNvPr id="54" name="Rounded Rectangle 32">
            <a:extLst>
              <a:ext uri="{FF2B5EF4-FFF2-40B4-BE49-F238E27FC236}">
                <a16:creationId xmlns:a16="http://schemas.microsoft.com/office/drawing/2014/main" id="{E1AFF163-585A-4619-9003-9BBA7EBFCFFE}"/>
              </a:ext>
            </a:extLst>
          </p:cNvPr>
          <p:cNvSpPr>
            <a:spLocks noChangeArrowheads="1"/>
          </p:cNvSpPr>
          <p:nvPr/>
        </p:nvSpPr>
        <p:spPr bwMode="auto">
          <a:xfrm>
            <a:off x="7429729" y="2850658"/>
            <a:ext cx="1145601" cy="706729"/>
          </a:xfrm>
          <a:prstGeom prst="rect">
            <a:avLst/>
          </a:prstGeom>
          <a:solidFill>
            <a:schemeClr val="bg1">
              <a:lumMod val="85000"/>
            </a:schemeClr>
          </a:solidFill>
          <a:ln>
            <a:noFill/>
            <a:headEnd/>
            <a:tailEnd/>
          </a:ln>
          <a:effectLst/>
        </p:spPr>
        <p:style>
          <a:lnRef idx="1">
            <a:schemeClr val="accent6"/>
          </a:lnRef>
          <a:fillRef idx="3">
            <a:schemeClr val="accent6"/>
          </a:fillRef>
          <a:effectRef idx="2">
            <a:schemeClr val="accent6"/>
          </a:effectRef>
          <a:fontRef idx="minor">
            <a:schemeClr val="lt1"/>
          </a:fontRef>
        </p:style>
        <p:txBody>
          <a:bodyPr lIns="57607" tIns="28804" rIns="57607" bIns="28804" anchor="ctr"/>
          <a:lstStyle/>
          <a:p>
            <a:pPr marL="0" marR="0" lvl="0" indent="0" algn="ctr" defTabSz="914400" rtl="0" eaLnBrk="1" fontAlgn="auto" latinLnBrk="0" hangingPunct="1">
              <a:lnSpc>
                <a:spcPct val="100000"/>
              </a:lnSpc>
              <a:spcBef>
                <a:spcPts val="0"/>
              </a:spcBef>
              <a:spcAft>
                <a:spcPts val="0"/>
              </a:spcAft>
              <a:buClrTx/>
              <a:buSzTx/>
              <a:buFontTx/>
              <a:buNone/>
              <a:tabLst>
                <a:tab pos="179388" algn="l"/>
              </a:tabLst>
              <a:defRPr/>
            </a:pPr>
            <a:r>
              <a:rPr kumimoji="0" lang="en-GB" sz="1000" b="1" i="0" u="none" strike="noStrike" kern="1200" cap="none" spc="0" normalizeH="0" baseline="0" noProof="0" err="1">
                <a:ln>
                  <a:noFill/>
                </a:ln>
                <a:solidFill>
                  <a:srgbClr val="000000"/>
                </a:solidFill>
                <a:effectLst/>
                <a:uLnTx/>
                <a:uFillTx/>
                <a:latin typeface="Arial"/>
                <a:ea typeface="+mn-ea"/>
                <a:cs typeface="Arial" panose="020B0604020202020204" pitchFamily="34" charset="0"/>
              </a:rPr>
              <a:t>Erhaltungs-therapie</a:t>
            </a:r>
            <a:endParaRPr kumimoji="0" lang="en-GB" sz="800" b="1"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cxnSp>
        <p:nvCxnSpPr>
          <p:cNvPr id="8" name="Gerader Verbinder 7">
            <a:extLst>
              <a:ext uri="{FF2B5EF4-FFF2-40B4-BE49-F238E27FC236}">
                <a16:creationId xmlns:a16="http://schemas.microsoft.com/office/drawing/2014/main" id="{EF4D35C3-2737-4DDB-98BB-AD19B4B72A2B}"/>
              </a:ext>
            </a:extLst>
          </p:cNvPr>
          <p:cNvCxnSpPr/>
          <p:nvPr/>
        </p:nvCxnSpPr>
        <p:spPr bwMode="auto">
          <a:xfrm>
            <a:off x="4735653" y="2399627"/>
            <a:ext cx="0" cy="792000"/>
          </a:xfrm>
          <a:prstGeom prst="line">
            <a:avLst/>
          </a:prstGeom>
          <a:solidFill>
            <a:schemeClr val="accent1"/>
          </a:solidFill>
          <a:ln w="19050" cap="flat" cmpd="sng" algn="ctr">
            <a:solidFill>
              <a:schemeClr val="tx1">
                <a:lumMod val="65000"/>
                <a:lumOff val="35000"/>
              </a:schemeClr>
            </a:solidFill>
            <a:prstDash val="solid"/>
            <a:round/>
            <a:headEnd type="none" w="med" len="med"/>
            <a:tailEnd type="none" w="med" len="med"/>
          </a:ln>
          <a:effectLst/>
        </p:spPr>
      </p:cxnSp>
      <p:cxnSp>
        <p:nvCxnSpPr>
          <p:cNvPr id="11" name="Gerader Verbinder 10">
            <a:extLst>
              <a:ext uri="{FF2B5EF4-FFF2-40B4-BE49-F238E27FC236}">
                <a16:creationId xmlns:a16="http://schemas.microsoft.com/office/drawing/2014/main" id="{DD8C8A1B-2840-4B9F-9329-C770991DD4F5}"/>
              </a:ext>
            </a:extLst>
          </p:cNvPr>
          <p:cNvCxnSpPr>
            <a:cxnSpLocks/>
          </p:cNvCxnSpPr>
          <p:nvPr/>
        </p:nvCxnSpPr>
        <p:spPr bwMode="auto">
          <a:xfrm>
            <a:off x="4733582" y="3176951"/>
            <a:ext cx="1332000" cy="0"/>
          </a:xfrm>
          <a:prstGeom prst="line">
            <a:avLst/>
          </a:prstGeom>
          <a:solidFill>
            <a:schemeClr val="accent1"/>
          </a:solidFill>
          <a:ln w="19050" cap="flat" cmpd="sng" algn="ctr">
            <a:solidFill>
              <a:schemeClr val="tx1">
                <a:lumMod val="65000"/>
                <a:lumOff val="35000"/>
              </a:schemeClr>
            </a:solidFill>
            <a:prstDash val="solid"/>
            <a:round/>
            <a:headEnd type="none" w="med" len="med"/>
            <a:tailEnd type="triangle" w="med" len="med"/>
          </a:ln>
          <a:effectLst/>
        </p:spPr>
      </p:cxnSp>
      <p:sp>
        <p:nvSpPr>
          <p:cNvPr id="2" name="Textfeld 1">
            <a:extLst>
              <a:ext uri="{FF2B5EF4-FFF2-40B4-BE49-F238E27FC236}">
                <a16:creationId xmlns:a16="http://schemas.microsoft.com/office/drawing/2014/main" id="{85769AE7-3764-4D40-A24A-D754F241F1C6}"/>
              </a:ext>
            </a:extLst>
          </p:cNvPr>
          <p:cNvSpPr txBox="1"/>
          <p:nvPr/>
        </p:nvSpPr>
        <p:spPr>
          <a:xfrm>
            <a:off x="293643" y="3709479"/>
            <a:ext cx="811452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0000"/>
                </a:solidFill>
                <a:effectLst/>
                <a:uLnTx/>
                <a:uFillTx/>
                <a:latin typeface="Arial"/>
                <a:ea typeface="+mn-ea"/>
                <a:cs typeface="+mn-cs"/>
              </a:rPr>
              <a:t>Die mediane Nachbeobachtung betrug 10,8 Monate.</a:t>
            </a:r>
          </a:p>
        </p:txBody>
      </p:sp>
      <p:sp>
        <p:nvSpPr>
          <p:cNvPr id="24" name="Rounded Rectangle 32">
            <a:extLst>
              <a:ext uri="{FF2B5EF4-FFF2-40B4-BE49-F238E27FC236}">
                <a16:creationId xmlns:a16="http://schemas.microsoft.com/office/drawing/2014/main" id="{93016C65-B1B3-4AF0-8FED-2D751EA5430E}"/>
              </a:ext>
            </a:extLst>
          </p:cNvPr>
          <p:cNvSpPr>
            <a:spLocks noChangeArrowheads="1"/>
          </p:cNvSpPr>
          <p:nvPr/>
        </p:nvSpPr>
        <p:spPr bwMode="auto">
          <a:xfrm>
            <a:off x="6905767" y="3617724"/>
            <a:ext cx="2058927" cy="706729"/>
          </a:xfrm>
          <a:prstGeom prst="rect">
            <a:avLst/>
          </a:prstGeom>
          <a:solidFill>
            <a:schemeClr val="bg1">
              <a:lumMod val="85000"/>
            </a:schemeClr>
          </a:solidFill>
          <a:ln>
            <a:noFill/>
            <a:headEnd/>
            <a:tailEnd/>
          </a:ln>
          <a:effectLst/>
        </p:spPr>
        <p:style>
          <a:lnRef idx="1">
            <a:schemeClr val="accent6"/>
          </a:lnRef>
          <a:fillRef idx="3">
            <a:schemeClr val="accent6"/>
          </a:fillRef>
          <a:effectRef idx="2">
            <a:schemeClr val="accent6"/>
          </a:effectRef>
          <a:fontRef idx="minor">
            <a:schemeClr val="lt1"/>
          </a:fontRef>
        </p:style>
        <p:txBody>
          <a:bodyPr lIns="57607" tIns="28804" rIns="57607" bIns="28804" anchor="ctr"/>
          <a:lstStyle/>
          <a:p>
            <a:pPr marL="0" marR="0" lvl="0" indent="0" algn="ctr" defTabSz="914400" rtl="0" eaLnBrk="1" fontAlgn="auto" latinLnBrk="0" hangingPunct="1">
              <a:lnSpc>
                <a:spcPct val="100000"/>
              </a:lnSpc>
              <a:spcBef>
                <a:spcPts val="0"/>
              </a:spcBef>
              <a:spcAft>
                <a:spcPts val="0"/>
              </a:spcAft>
              <a:buClrTx/>
              <a:buSzTx/>
              <a:buFontTx/>
              <a:buNone/>
              <a:tabLst>
                <a:tab pos="179388" algn="l"/>
              </a:tabLst>
              <a:defRPr/>
            </a:pPr>
            <a:r>
              <a:rPr kumimoji="0" lang="en-GB" sz="700" b="1" i="0" u="none" strike="noStrike" kern="1200" cap="none" spc="0" normalizeH="0" baseline="0" noProof="0" err="1">
                <a:ln>
                  <a:noFill/>
                </a:ln>
                <a:solidFill>
                  <a:srgbClr val="000000"/>
                </a:solidFill>
                <a:effectLst/>
                <a:uLnTx/>
                <a:uFillTx/>
                <a:latin typeface="Arial"/>
                <a:ea typeface="+mn-ea"/>
                <a:cs typeface="Arial" panose="020B0604020202020204" pitchFamily="34" charset="0"/>
              </a:rPr>
              <a:t>Erhaltungstherapie</a:t>
            </a:r>
            <a:r>
              <a:rPr kumimoji="0" lang="en-GB" sz="7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 </a:t>
            </a:r>
            <a:r>
              <a:rPr kumimoji="0" lang="en-GB" sz="700" b="1" i="0" u="none" strike="noStrike" kern="1200" cap="none" spc="0" normalizeH="0" baseline="0" noProof="0" err="1">
                <a:ln>
                  <a:noFill/>
                </a:ln>
                <a:solidFill>
                  <a:srgbClr val="000000"/>
                </a:solidFill>
                <a:effectLst/>
                <a:uLnTx/>
                <a:uFillTx/>
                <a:latin typeface="Arial"/>
                <a:ea typeface="+mn-ea"/>
                <a:cs typeface="Arial" panose="020B0604020202020204" pitchFamily="34" charset="0"/>
              </a:rPr>
              <a:t>nach</a:t>
            </a:r>
            <a:r>
              <a:rPr kumimoji="0" lang="en-GB" sz="7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 </a:t>
            </a:r>
            <a:r>
              <a:rPr kumimoji="0" lang="en-GB" sz="700" b="1" i="0" u="none" strike="noStrike" kern="1200" cap="none" spc="0" normalizeH="0" baseline="0" noProof="0" err="1">
                <a:ln>
                  <a:noFill/>
                </a:ln>
                <a:solidFill>
                  <a:srgbClr val="000000"/>
                </a:solidFill>
                <a:effectLst/>
                <a:uLnTx/>
                <a:uFillTx/>
                <a:latin typeface="Arial"/>
                <a:ea typeface="+mn-ea"/>
                <a:cs typeface="Arial" panose="020B0604020202020204" pitchFamily="34" charset="0"/>
              </a:rPr>
              <a:t>zytogenetischem</a:t>
            </a:r>
            <a:r>
              <a:rPr kumimoji="0" lang="en-GB" sz="7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 </a:t>
            </a:r>
            <a:r>
              <a:rPr kumimoji="0" lang="en-GB" sz="700" b="1" i="0" u="none" strike="noStrike" kern="1200" cap="none" spc="0" normalizeH="0" baseline="0" noProof="0" err="1">
                <a:ln>
                  <a:noFill/>
                </a:ln>
                <a:solidFill>
                  <a:srgbClr val="000000"/>
                </a:solidFill>
                <a:effectLst/>
                <a:uLnTx/>
                <a:uFillTx/>
                <a:latin typeface="Arial"/>
                <a:ea typeface="+mn-ea"/>
                <a:cs typeface="Arial" panose="020B0604020202020204" pitchFamily="34" charset="0"/>
              </a:rPr>
              <a:t>Risikoprofil</a:t>
            </a:r>
            <a:endParaRPr kumimoji="0" lang="en-GB" sz="700" b="1"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79388" algn="l"/>
              </a:tabLst>
              <a:defRPr/>
            </a:pPr>
            <a:r>
              <a:rPr kumimoji="0" lang="en-GB" sz="600" b="1" i="0" u="none" strike="noStrike" kern="1200" cap="none" spc="0" normalizeH="0" baseline="0" noProof="0" err="1">
                <a:ln>
                  <a:noFill/>
                </a:ln>
                <a:solidFill>
                  <a:srgbClr val="000000"/>
                </a:solidFill>
                <a:effectLst/>
                <a:uLnTx/>
                <a:uFillTx/>
                <a:latin typeface="Arial"/>
                <a:ea typeface="+mn-ea"/>
                <a:cs typeface="Arial" panose="020B0604020202020204" pitchFamily="34" charset="0"/>
              </a:rPr>
              <a:t>Hochrisiko</a:t>
            </a:r>
            <a:r>
              <a:rPr kumimoji="0" lang="en-GB" sz="6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a:t>
            </a:r>
            <a:br>
              <a:rPr kumimoji="0" lang="en-GB" sz="600" b="1" i="0" u="none" strike="noStrike" kern="1200" cap="none" spc="0" normalizeH="0" baseline="0" noProof="0">
                <a:ln>
                  <a:noFill/>
                </a:ln>
                <a:solidFill>
                  <a:srgbClr val="000000"/>
                </a:solidFill>
                <a:effectLst/>
                <a:uLnTx/>
                <a:uFillTx/>
                <a:latin typeface="Arial"/>
                <a:ea typeface="+mn-ea"/>
                <a:cs typeface="Arial" panose="020B0604020202020204" pitchFamily="34" charset="0"/>
              </a:rPr>
            </a:br>
            <a:r>
              <a:rPr kumimoji="0" lang="en-GB" sz="6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I</a:t>
            </a:r>
            <a:r>
              <a:rPr kumimoji="0" lang="en-GB" sz="600" b="1" i="0" u="none" strike="noStrike" kern="1200" cap="none" spc="0" normalizeH="0" baseline="0" noProof="0" err="1">
                <a:ln>
                  <a:noFill/>
                </a:ln>
                <a:solidFill>
                  <a:srgbClr val="000000"/>
                </a:solidFill>
                <a:effectLst/>
                <a:uLnTx/>
                <a:uFillTx/>
                <a:latin typeface="Arial"/>
                <a:ea typeface="+mn-ea"/>
                <a:cs typeface="Arial" panose="020B0604020202020204" pitchFamily="34" charset="0"/>
              </a:rPr>
              <a:t>satuximab</a:t>
            </a:r>
            <a:r>
              <a:rPr kumimoji="0" lang="en-GB" sz="6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 10 mg/kg </a:t>
            </a:r>
            <a:r>
              <a:rPr kumimoji="0" lang="en-GB" sz="600" b="1" i="0" u="none" strike="noStrike" kern="1200" cap="none" spc="0" normalizeH="0" baseline="0" noProof="0" err="1">
                <a:ln>
                  <a:noFill/>
                </a:ln>
                <a:solidFill>
                  <a:srgbClr val="000000"/>
                </a:solidFill>
                <a:effectLst/>
                <a:uLnTx/>
                <a:uFillTx/>
                <a:latin typeface="Arial"/>
                <a:ea typeface="+mn-ea"/>
                <a:cs typeface="Arial" panose="020B0604020202020204" pitchFamily="34" charset="0"/>
              </a:rPr>
              <a:t>i.v.</a:t>
            </a:r>
            <a:r>
              <a:rPr kumimoji="0" lang="en-GB" sz="6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 Tag 1; Carfilzomib 56 mg/m</a:t>
            </a:r>
            <a:r>
              <a:rPr kumimoji="0" lang="en-GB" sz="600" b="1" i="0" u="none" strike="noStrike" kern="1200" cap="none" spc="0" normalizeH="0" baseline="30000" noProof="0">
                <a:ln>
                  <a:noFill/>
                </a:ln>
                <a:solidFill>
                  <a:srgbClr val="000000"/>
                </a:solidFill>
                <a:effectLst/>
                <a:uLnTx/>
                <a:uFillTx/>
                <a:latin typeface="Arial"/>
                <a:ea typeface="+mn-ea"/>
                <a:cs typeface="Arial" panose="020B0604020202020204" pitchFamily="34" charset="0"/>
              </a:rPr>
              <a:t>2</a:t>
            </a:r>
            <a:r>
              <a:rPr kumimoji="0" lang="en-GB" sz="6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 </a:t>
            </a:r>
            <a:r>
              <a:rPr kumimoji="0" lang="en-GB" sz="600" b="1" i="0" u="none" strike="noStrike" kern="1200" cap="none" spc="0" normalizeH="0" baseline="0" noProof="0" err="1">
                <a:ln>
                  <a:noFill/>
                </a:ln>
                <a:solidFill>
                  <a:srgbClr val="000000"/>
                </a:solidFill>
                <a:effectLst/>
                <a:uLnTx/>
                <a:uFillTx/>
                <a:latin typeface="Arial"/>
                <a:ea typeface="+mn-ea"/>
                <a:cs typeface="Arial" panose="020B0604020202020204" pitchFamily="34" charset="0"/>
              </a:rPr>
              <a:t>i.v.</a:t>
            </a:r>
            <a:r>
              <a:rPr kumimoji="0" lang="en-GB" sz="6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 Tag 1, 15; Lenalidomide 10 mg </a:t>
            </a:r>
            <a:r>
              <a:rPr kumimoji="0" lang="en-GB" sz="600" b="1" i="0" u="none" strike="noStrike" kern="1200" cap="none" spc="0" normalizeH="0" baseline="0" noProof="0" err="1">
                <a:ln>
                  <a:noFill/>
                </a:ln>
                <a:solidFill>
                  <a:srgbClr val="000000"/>
                </a:solidFill>
                <a:effectLst/>
                <a:uLnTx/>
                <a:uFillTx/>
                <a:latin typeface="Arial"/>
                <a:ea typeface="+mn-ea"/>
                <a:cs typeface="Arial" panose="020B0604020202020204" pitchFamily="34" charset="0"/>
              </a:rPr>
              <a:t>p.o.</a:t>
            </a:r>
            <a:r>
              <a:rPr kumimoji="0" lang="en-GB" sz="6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 Tag 1-21.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79388" algn="l"/>
              </a:tabLst>
              <a:defRPr/>
            </a:pPr>
            <a:r>
              <a:rPr kumimoji="0" lang="en-GB" sz="600" b="1" i="0" u="none" strike="noStrike" kern="1200" cap="none" spc="0" normalizeH="0" baseline="0" noProof="0" err="1">
                <a:ln>
                  <a:noFill/>
                </a:ln>
                <a:solidFill>
                  <a:srgbClr val="000000"/>
                </a:solidFill>
                <a:effectLst/>
                <a:uLnTx/>
                <a:uFillTx/>
                <a:latin typeface="Arial"/>
                <a:ea typeface="+mn-ea"/>
                <a:cs typeface="Arial" panose="020B0604020202020204" pitchFamily="34" charset="0"/>
              </a:rPr>
              <a:t>Standardrisiko</a:t>
            </a:r>
            <a:r>
              <a:rPr kumimoji="0" lang="en-GB" sz="6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 </a:t>
            </a:r>
            <a:r>
              <a:rPr kumimoji="0" lang="en-GB" sz="600" b="1" i="0" u="none" strike="noStrike" kern="1200" cap="none" spc="0" normalizeH="0" baseline="0" noProof="0" err="1">
                <a:ln>
                  <a:noFill/>
                </a:ln>
                <a:solidFill>
                  <a:srgbClr val="000000"/>
                </a:solidFill>
                <a:effectLst/>
                <a:uLnTx/>
                <a:uFillTx/>
                <a:latin typeface="Arial"/>
                <a:ea typeface="+mn-ea"/>
                <a:cs typeface="Arial" panose="020B0604020202020204" pitchFamily="34" charset="0"/>
              </a:rPr>
              <a:t>Lenalidomid</a:t>
            </a:r>
            <a:r>
              <a:rPr kumimoji="0" lang="en-GB" sz="6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 10 mg </a:t>
            </a:r>
            <a:r>
              <a:rPr kumimoji="0" lang="en-GB" sz="600" b="1" i="0" u="none" strike="noStrike" kern="1200" cap="none" spc="0" normalizeH="0" baseline="0" noProof="0" err="1">
                <a:ln>
                  <a:noFill/>
                </a:ln>
                <a:solidFill>
                  <a:srgbClr val="000000"/>
                </a:solidFill>
                <a:effectLst/>
                <a:uLnTx/>
                <a:uFillTx/>
                <a:latin typeface="Arial"/>
                <a:ea typeface="+mn-ea"/>
                <a:cs typeface="Arial" panose="020B0604020202020204" pitchFamily="34" charset="0"/>
              </a:rPr>
              <a:t>p.o.</a:t>
            </a:r>
            <a:r>
              <a:rPr kumimoji="0" lang="en-GB" sz="6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 Tag 1-21</a:t>
            </a:r>
            <a:endParaRPr kumimoji="0" lang="en-GB" sz="400" b="1"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949573926"/>
      </p:ext>
    </p:extLst>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hteck 112">
            <a:extLst>
              <a:ext uri="{FF2B5EF4-FFF2-40B4-BE49-F238E27FC236}">
                <a16:creationId xmlns:a16="http://schemas.microsoft.com/office/drawing/2014/main" id="{F8B52A36-FCD5-4E71-9995-49918DF4F723}"/>
              </a:ext>
            </a:extLst>
          </p:cNvPr>
          <p:cNvSpPr/>
          <p:nvPr/>
        </p:nvSpPr>
        <p:spPr>
          <a:xfrm>
            <a:off x="399600" y="4512828"/>
            <a:ext cx="8244000" cy="630942"/>
          </a:xfrm>
          <a:prstGeom prst="rect">
            <a:avLst/>
          </a:prstGeom>
        </p:spPr>
        <p:txBody>
          <a:bodyPr wrap="square">
            <a:spAutoFit/>
          </a:bodyPr>
          <a:lstStyle/>
          <a:p>
            <a:pPr marL="0" marR="0" lvl="0" indent="0" algn="l" defTabSz="1219140" rtl="0" eaLnBrk="1" fontAlgn="auto" latinLnBrk="0" hangingPunct="1">
              <a:lnSpc>
                <a:spcPct val="100000"/>
              </a:lnSpc>
              <a:spcBef>
                <a:spcPts val="267"/>
              </a:spcBef>
              <a:spcAft>
                <a:spcPts val="0"/>
              </a:spcAft>
              <a:buClr>
                <a:srgbClr val="0063C3"/>
              </a:buClr>
              <a:buSzTx/>
              <a:buFontTx/>
              <a:buNone/>
              <a:tabLst/>
              <a:defRPr/>
            </a:pPr>
            <a:r>
              <a:rPr kumimoji="0" lang="en-US" sz="600" b="0" i="0" u="none" strike="noStrike" kern="0" cap="none" spc="0" normalizeH="0" baseline="0" noProof="0">
                <a:ln>
                  <a:noFill/>
                </a:ln>
                <a:solidFill>
                  <a:srgbClr val="000000"/>
                </a:solidFill>
                <a:effectLst/>
                <a:uLnTx/>
                <a:uFillTx/>
                <a:latin typeface="Arial"/>
                <a:ea typeface="+mn-ea"/>
                <a:cs typeface="+mn-cs"/>
              </a:rPr>
              <a:t>*</a:t>
            </a:r>
            <a:r>
              <a:rPr kumimoji="0" lang="en-US" sz="600" b="0" i="0" u="none" strike="noStrike" kern="0" cap="none" spc="0" normalizeH="0" baseline="0" noProof="0" err="1">
                <a:ln>
                  <a:noFill/>
                </a:ln>
                <a:solidFill>
                  <a:srgbClr val="000000"/>
                </a:solidFill>
                <a:effectLst/>
                <a:uLnTx/>
                <a:uFillTx/>
                <a:latin typeface="Arial"/>
                <a:ea typeface="+mn-ea"/>
                <a:cs typeface="+mn-cs"/>
              </a:rPr>
              <a:t>evaluierbar</a:t>
            </a:r>
            <a:r>
              <a:rPr kumimoji="0" lang="en-US" sz="600" b="0" i="0" u="none" strike="noStrike" kern="0" cap="none" spc="0" normalizeH="0" baseline="0" noProof="0">
                <a:ln>
                  <a:noFill/>
                </a:ln>
                <a:solidFill>
                  <a:srgbClr val="000000"/>
                </a:solidFill>
                <a:effectLst/>
                <a:uLnTx/>
                <a:uFillTx/>
                <a:latin typeface="Arial"/>
                <a:ea typeface="+mn-ea"/>
                <a:cs typeface="+mn-cs"/>
              </a:rPr>
              <a:t> </a:t>
            </a:r>
            <a:r>
              <a:rPr kumimoji="0" lang="en-US" sz="600" b="0" i="0" u="none" strike="noStrike" kern="0" cap="none" spc="0" normalizeH="0" baseline="0" noProof="0" err="1">
                <a:ln>
                  <a:noFill/>
                </a:ln>
                <a:solidFill>
                  <a:srgbClr val="000000"/>
                </a:solidFill>
                <a:effectLst/>
                <a:uLnTx/>
                <a:uFillTx/>
                <a:latin typeface="Arial"/>
                <a:ea typeface="+mn-ea"/>
                <a:cs typeface="+mn-cs"/>
              </a:rPr>
              <a:t>nach</a:t>
            </a:r>
            <a:r>
              <a:rPr kumimoji="0" lang="en-US" sz="600" b="0" i="0" u="none" strike="noStrike" kern="0" cap="none" spc="0" normalizeH="0" baseline="0" noProof="0">
                <a:ln>
                  <a:noFill/>
                </a:ln>
                <a:solidFill>
                  <a:srgbClr val="000000"/>
                </a:solidFill>
                <a:effectLst/>
                <a:uLnTx/>
                <a:uFillTx/>
                <a:latin typeface="Arial"/>
                <a:ea typeface="+mn-ea"/>
                <a:cs typeface="+mn-cs"/>
              </a:rPr>
              <a:t> 4 </a:t>
            </a:r>
            <a:r>
              <a:rPr kumimoji="0" lang="en-US" sz="600" b="0" i="0" u="none" strike="noStrike" kern="0" cap="none" spc="0" normalizeH="0" baseline="0" noProof="0" err="1">
                <a:ln>
                  <a:noFill/>
                </a:ln>
                <a:solidFill>
                  <a:srgbClr val="000000"/>
                </a:solidFill>
                <a:effectLst/>
                <a:uLnTx/>
                <a:uFillTx/>
                <a:latin typeface="Arial"/>
                <a:ea typeface="+mn-ea"/>
                <a:cs typeface="+mn-cs"/>
              </a:rPr>
              <a:t>Therapiezyklen</a:t>
            </a:r>
            <a:r>
              <a:rPr kumimoji="0" lang="en-US" sz="600" b="0" i="0" u="none" strike="noStrike" kern="0" cap="none" spc="0" normalizeH="0" baseline="0" noProof="0">
                <a:ln>
                  <a:noFill/>
                </a:ln>
                <a:solidFill>
                  <a:srgbClr val="000000"/>
                </a:solidFill>
                <a:effectLst/>
                <a:uLnTx/>
                <a:uFillTx/>
                <a:latin typeface="Arial"/>
                <a:ea typeface="+mn-ea"/>
                <a:cs typeface="+mn-cs"/>
              </a:rPr>
              <a:t>; **MRD-</a:t>
            </a:r>
            <a:r>
              <a:rPr kumimoji="0" lang="en-US" sz="600" b="0" i="0" u="none" strike="noStrike" kern="0" cap="none" spc="0" normalizeH="0" baseline="0" noProof="0" err="1">
                <a:ln>
                  <a:noFill/>
                </a:ln>
                <a:solidFill>
                  <a:srgbClr val="000000"/>
                </a:solidFill>
                <a:effectLst/>
                <a:uLnTx/>
                <a:uFillTx/>
                <a:latin typeface="Arial"/>
                <a:ea typeface="+mn-ea"/>
                <a:cs typeface="+mn-cs"/>
              </a:rPr>
              <a:t>Ergebnisse</a:t>
            </a:r>
            <a:r>
              <a:rPr kumimoji="0" lang="en-US" sz="600" b="0" i="0" u="none" strike="noStrike" kern="0" cap="none" spc="0" normalizeH="0" baseline="0" noProof="0">
                <a:ln>
                  <a:noFill/>
                </a:ln>
                <a:solidFill>
                  <a:srgbClr val="000000"/>
                </a:solidFill>
                <a:effectLst/>
                <a:uLnTx/>
                <a:uFillTx/>
                <a:latin typeface="Arial"/>
                <a:ea typeface="+mn-ea"/>
                <a:cs typeface="+mn-cs"/>
              </a:rPr>
              <a:t> </a:t>
            </a:r>
            <a:r>
              <a:rPr kumimoji="0" lang="en-US" sz="600" b="0" i="0" u="none" strike="noStrike" kern="0" cap="none" spc="0" normalizeH="0" baseline="0" noProof="0" err="1">
                <a:ln>
                  <a:noFill/>
                </a:ln>
                <a:solidFill>
                  <a:srgbClr val="000000"/>
                </a:solidFill>
                <a:effectLst/>
                <a:uLnTx/>
                <a:uFillTx/>
                <a:latin typeface="Arial"/>
                <a:ea typeface="+mn-ea"/>
                <a:cs typeface="+mn-cs"/>
              </a:rPr>
              <a:t>waren</a:t>
            </a:r>
            <a:r>
              <a:rPr kumimoji="0" lang="en-US" sz="600" b="0" i="0" u="none" strike="noStrike" kern="0" cap="none" spc="0" normalizeH="0" baseline="0" noProof="0">
                <a:ln>
                  <a:noFill/>
                </a:ln>
                <a:solidFill>
                  <a:srgbClr val="000000"/>
                </a:solidFill>
                <a:effectLst/>
                <a:uLnTx/>
                <a:uFillTx/>
                <a:latin typeface="Arial"/>
                <a:ea typeface="+mn-ea"/>
                <a:cs typeface="+mn-cs"/>
              </a:rPr>
              <a:t> </a:t>
            </a:r>
            <a:r>
              <a:rPr kumimoji="0" lang="en-US" sz="600" b="0" i="0" u="none" strike="noStrike" kern="0" cap="none" spc="0" normalizeH="0" baseline="0" noProof="0" err="1">
                <a:ln>
                  <a:noFill/>
                </a:ln>
                <a:solidFill>
                  <a:srgbClr val="000000"/>
                </a:solidFill>
                <a:effectLst/>
                <a:uLnTx/>
                <a:uFillTx/>
                <a:latin typeface="Arial"/>
                <a:ea typeface="+mn-ea"/>
                <a:cs typeface="+mn-cs"/>
              </a:rPr>
              <a:t>nach</a:t>
            </a:r>
            <a:r>
              <a:rPr kumimoji="0" lang="en-US" sz="600" b="0" i="0" u="none" strike="noStrike" kern="0" cap="none" spc="0" normalizeH="0" baseline="0" noProof="0">
                <a:ln>
                  <a:noFill/>
                </a:ln>
                <a:solidFill>
                  <a:srgbClr val="000000"/>
                </a:solidFill>
                <a:effectLst/>
                <a:uLnTx/>
                <a:uFillTx/>
                <a:latin typeface="Arial"/>
                <a:ea typeface="+mn-ea"/>
                <a:cs typeface="+mn-cs"/>
              </a:rPr>
              <a:t> 4 </a:t>
            </a:r>
            <a:r>
              <a:rPr kumimoji="0" lang="en-US" sz="600" b="0" i="0" u="none" strike="noStrike" kern="0" cap="none" spc="0" normalizeH="0" baseline="0" noProof="0" err="1">
                <a:ln>
                  <a:noFill/>
                </a:ln>
                <a:solidFill>
                  <a:srgbClr val="000000"/>
                </a:solidFill>
                <a:effectLst/>
                <a:uLnTx/>
                <a:uFillTx/>
                <a:latin typeface="Arial"/>
                <a:ea typeface="+mn-ea"/>
                <a:cs typeface="+mn-cs"/>
              </a:rPr>
              <a:t>Therapiezyklen</a:t>
            </a:r>
            <a:r>
              <a:rPr kumimoji="0" lang="en-US" sz="600" b="0" i="0" u="none" strike="noStrike" kern="0" cap="none" spc="0" normalizeH="0" baseline="0" noProof="0">
                <a:ln>
                  <a:noFill/>
                </a:ln>
                <a:solidFill>
                  <a:srgbClr val="000000"/>
                </a:solidFill>
                <a:effectLst/>
                <a:uLnTx/>
                <a:uFillTx/>
                <a:latin typeface="Arial"/>
                <a:ea typeface="+mn-ea"/>
                <a:cs typeface="+mn-cs"/>
              </a:rPr>
              <a:t> </a:t>
            </a:r>
            <a:r>
              <a:rPr kumimoji="0" lang="en-US" sz="600" b="0" i="0" u="none" strike="noStrike" kern="0" cap="none" spc="0" normalizeH="0" baseline="0" noProof="0" err="1">
                <a:ln>
                  <a:noFill/>
                </a:ln>
                <a:solidFill>
                  <a:srgbClr val="000000"/>
                </a:solidFill>
                <a:effectLst/>
                <a:uLnTx/>
                <a:uFillTx/>
                <a:latin typeface="Arial"/>
                <a:ea typeface="+mn-ea"/>
                <a:cs typeface="+mn-cs"/>
              </a:rPr>
              <a:t>für</a:t>
            </a:r>
            <a:r>
              <a:rPr kumimoji="0" lang="en-US" sz="600" b="0" i="0" u="none" strike="noStrike" kern="0" cap="none" spc="0" normalizeH="0" baseline="0" noProof="0">
                <a:ln>
                  <a:noFill/>
                </a:ln>
                <a:solidFill>
                  <a:srgbClr val="000000"/>
                </a:solidFill>
                <a:effectLst/>
                <a:uLnTx/>
                <a:uFillTx/>
                <a:latin typeface="Arial"/>
                <a:ea typeface="+mn-ea"/>
                <a:cs typeface="+mn-cs"/>
              </a:rPr>
              <a:t> 28 </a:t>
            </a:r>
            <a:r>
              <a:rPr kumimoji="0" lang="en-US" sz="600" b="0" i="0" u="none" strike="noStrike" kern="0" cap="none" spc="0" normalizeH="0" baseline="0" noProof="0" err="1">
                <a:ln>
                  <a:noFill/>
                </a:ln>
                <a:solidFill>
                  <a:srgbClr val="000000"/>
                </a:solidFill>
                <a:effectLst/>
                <a:uLnTx/>
                <a:uFillTx/>
                <a:latin typeface="Arial"/>
                <a:ea typeface="+mn-ea"/>
                <a:cs typeface="+mn-cs"/>
              </a:rPr>
              <a:t>Patienten</a:t>
            </a:r>
            <a:r>
              <a:rPr kumimoji="0" lang="en-US" sz="600" b="0" i="0" u="none" strike="noStrike" kern="0" cap="none" spc="0" normalizeH="0" baseline="0" noProof="0">
                <a:ln>
                  <a:noFill/>
                </a:ln>
                <a:solidFill>
                  <a:srgbClr val="000000"/>
                </a:solidFill>
                <a:effectLst/>
                <a:uLnTx/>
                <a:uFillTx/>
                <a:latin typeface="Arial"/>
                <a:ea typeface="+mn-ea"/>
                <a:cs typeface="+mn-cs"/>
              </a:rPr>
              <a:t> </a:t>
            </a:r>
            <a:r>
              <a:rPr kumimoji="0" lang="en-US" sz="600" b="0" i="0" u="none" strike="noStrike" kern="0" cap="none" spc="0" normalizeH="0" baseline="0" noProof="0" err="1">
                <a:ln>
                  <a:noFill/>
                </a:ln>
                <a:solidFill>
                  <a:srgbClr val="000000"/>
                </a:solidFill>
                <a:effectLst/>
                <a:uLnTx/>
                <a:uFillTx/>
                <a:latin typeface="Arial"/>
                <a:ea typeface="+mn-ea"/>
                <a:cs typeface="+mn-cs"/>
              </a:rPr>
              <a:t>mit</a:t>
            </a:r>
            <a:r>
              <a:rPr kumimoji="0" lang="en-US" sz="600" b="0" i="0" u="none" strike="noStrike" kern="0" cap="none" spc="0" normalizeH="0" baseline="0" noProof="0">
                <a:ln>
                  <a:noFill/>
                </a:ln>
                <a:solidFill>
                  <a:srgbClr val="000000"/>
                </a:solidFill>
                <a:effectLst/>
                <a:uLnTx/>
                <a:uFillTx/>
                <a:latin typeface="Arial"/>
                <a:ea typeface="+mn-ea"/>
                <a:cs typeface="+mn-cs"/>
              </a:rPr>
              <a:t> ≥ VGPR </a:t>
            </a:r>
            <a:r>
              <a:rPr kumimoji="0" lang="en-US" sz="600" b="0" i="0" u="none" strike="noStrike" kern="0" cap="none" spc="0" normalizeH="0" baseline="0" noProof="0" err="1">
                <a:ln>
                  <a:noFill/>
                </a:ln>
                <a:solidFill>
                  <a:srgbClr val="000000"/>
                </a:solidFill>
                <a:effectLst/>
                <a:uLnTx/>
                <a:uFillTx/>
                <a:latin typeface="Arial"/>
                <a:ea typeface="+mn-ea"/>
                <a:cs typeface="+mn-cs"/>
              </a:rPr>
              <a:t>verfügbar</a:t>
            </a:r>
            <a:r>
              <a:rPr kumimoji="0" lang="en-US" sz="600" b="0" i="0" u="none" strike="noStrike" kern="0" cap="none" spc="0" normalizeH="0" baseline="0" noProof="0">
                <a:ln>
                  <a:noFill/>
                </a:ln>
                <a:solidFill>
                  <a:srgbClr val="000000"/>
                </a:solidFill>
                <a:effectLst/>
                <a:uLnTx/>
                <a:uFillTx/>
                <a:latin typeface="Arial"/>
                <a:ea typeface="+mn-ea"/>
                <a:cs typeface="+mn-cs"/>
              </a:rPr>
              <a:t>.</a:t>
            </a:r>
          </a:p>
          <a:p>
            <a:pPr marL="0" marR="0" lvl="0" indent="0" algn="l" defTabSz="1219140" rtl="0" eaLnBrk="1" fontAlgn="auto" latinLnBrk="0" hangingPunct="1">
              <a:lnSpc>
                <a:spcPct val="100000"/>
              </a:lnSpc>
              <a:spcBef>
                <a:spcPts val="267"/>
              </a:spcBef>
              <a:spcAft>
                <a:spcPts val="0"/>
              </a:spcAft>
              <a:buClr>
                <a:srgbClr val="0063C3"/>
              </a:buClr>
              <a:buSzTx/>
              <a:buFontTx/>
              <a:buNone/>
              <a:tabLst/>
              <a:defRPr/>
            </a:pPr>
            <a:r>
              <a:rPr kumimoji="0" lang="en-US" sz="600" b="0" i="0" u="none" strike="noStrike" kern="0" cap="none" spc="0" normalizeH="0" baseline="0" noProof="0">
                <a:ln>
                  <a:noFill/>
                </a:ln>
                <a:solidFill>
                  <a:srgbClr val="000000"/>
                </a:solidFill>
                <a:effectLst/>
                <a:uLnTx/>
                <a:uFillTx/>
                <a:latin typeface="Arial"/>
                <a:ea typeface="+mn-ea"/>
                <a:cs typeface="+mn-cs"/>
              </a:rPr>
              <a:t>CR: </a:t>
            </a:r>
            <a:r>
              <a:rPr kumimoji="0" lang="en-US" sz="600" b="0" i="0" u="none" strike="noStrike" kern="0" cap="none" spc="0" normalizeH="0" baseline="0" noProof="0" err="1">
                <a:ln>
                  <a:noFill/>
                </a:ln>
                <a:solidFill>
                  <a:srgbClr val="000000"/>
                </a:solidFill>
                <a:effectLst/>
                <a:uLnTx/>
                <a:uFillTx/>
                <a:latin typeface="Arial"/>
                <a:ea typeface="+mn-ea"/>
                <a:cs typeface="+mn-cs"/>
              </a:rPr>
              <a:t>komplette</a:t>
            </a:r>
            <a:r>
              <a:rPr kumimoji="0" lang="en-US" sz="600" b="0" i="0" u="none" strike="noStrike" kern="0" cap="none" spc="0" normalizeH="0" baseline="0" noProof="0">
                <a:ln>
                  <a:noFill/>
                </a:ln>
                <a:solidFill>
                  <a:srgbClr val="000000"/>
                </a:solidFill>
                <a:effectLst/>
                <a:uLnTx/>
                <a:uFillTx/>
                <a:latin typeface="Arial"/>
                <a:ea typeface="+mn-ea"/>
                <a:cs typeface="+mn-cs"/>
              </a:rPr>
              <a:t> Remission; HR: </a:t>
            </a:r>
            <a:r>
              <a:rPr kumimoji="0" lang="en-US" sz="600" b="0" i="0" u="none" strike="noStrike" kern="0" cap="none" spc="0" normalizeH="0" baseline="0" noProof="0" err="1">
                <a:ln>
                  <a:noFill/>
                </a:ln>
                <a:solidFill>
                  <a:srgbClr val="000000"/>
                </a:solidFill>
                <a:effectLst/>
                <a:uLnTx/>
                <a:uFillTx/>
                <a:latin typeface="Arial"/>
                <a:ea typeface="+mn-ea"/>
                <a:cs typeface="+mn-cs"/>
              </a:rPr>
              <a:t>Hochrisiko</a:t>
            </a:r>
            <a:r>
              <a:rPr kumimoji="0" lang="en-US" sz="600" b="0" i="0" u="none" strike="noStrike" kern="0" cap="none" spc="0" normalizeH="0" baseline="0" noProof="0">
                <a:ln>
                  <a:noFill/>
                </a:ln>
                <a:solidFill>
                  <a:srgbClr val="000000"/>
                </a:solidFill>
                <a:effectLst/>
                <a:uLnTx/>
                <a:uFillTx/>
                <a:latin typeface="Arial"/>
                <a:ea typeface="+mn-ea"/>
                <a:cs typeface="+mn-cs"/>
              </a:rPr>
              <a:t>; </a:t>
            </a:r>
            <a:r>
              <a:rPr kumimoji="0" lang="en-US" sz="600" b="0" i="0" u="none" strike="noStrike" kern="0" cap="none" spc="0" normalizeH="0" baseline="0" noProof="0" err="1">
                <a:ln>
                  <a:noFill/>
                </a:ln>
                <a:solidFill>
                  <a:srgbClr val="000000"/>
                </a:solidFill>
                <a:effectLst/>
                <a:uLnTx/>
                <a:uFillTx/>
                <a:latin typeface="Arial"/>
                <a:ea typeface="+mn-ea"/>
                <a:cs typeface="+mn-cs"/>
              </a:rPr>
              <a:t>IsaKRd</a:t>
            </a:r>
            <a:r>
              <a:rPr kumimoji="0" lang="en-US" sz="600" b="0" i="0" u="none" strike="noStrike" kern="0" cap="none" spc="0" normalizeH="0" baseline="0" noProof="0">
                <a:ln>
                  <a:noFill/>
                </a:ln>
                <a:solidFill>
                  <a:srgbClr val="000000"/>
                </a:solidFill>
                <a:effectLst/>
                <a:uLnTx/>
                <a:uFillTx/>
                <a:latin typeface="Arial"/>
                <a:ea typeface="+mn-ea"/>
                <a:cs typeface="+mn-cs"/>
              </a:rPr>
              <a:t>: Isatuximab, Carfilzomib, </a:t>
            </a:r>
            <a:r>
              <a:rPr kumimoji="0" lang="en-US" sz="600" b="0" i="0" u="none" strike="noStrike" kern="0" cap="none" spc="0" normalizeH="0" baseline="0" noProof="0" err="1">
                <a:ln>
                  <a:noFill/>
                </a:ln>
                <a:solidFill>
                  <a:srgbClr val="000000"/>
                </a:solidFill>
                <a:effectLst/>
                <a:uLnTx/>
                <a:uFillTx/>
                <a:latin typeface="Arial"/>
                <a:ea typeface="+mn-ea"/>
                <a:cs typeface="+mn-cs"/>
              </a:rPr>
              <a:t>Lenalidomid</a:t>
            </a:r>
            <a:r>
              <a:rPr kumimoji="0" lang="en-US" sz="600" b="0" i="0" u="none" strike="noStrike" kern="0" cap="none" spc="0" normalizeH="0" baseline="0" noProof="0">
                <a:ln>
                  <a:noFill/>
                </a:ln>
                <a:solidFill>
                  <a:srgbClr val="000000"/>
                </a:solidFill>
                <a:effectLst/>
                <a:uLnTx/>
                <a:uFillTx/>
                <a:latin typeface="Arial"/>
                <a:ea typeface="+mn-ea"/>
                <a:cs typeface="+mn-cs"/>
              </a:rPr>
              <a:t> und Dexamethason; NDMM: neu </a:t>
            </a:r>
            <a:r>
              <a:rPr kumimoji="0" lang="en-US" sz="600" b="0" i="0" u="none" strike="noStrike" kern="0" cap="none" spc="0" normalizeH="0" baseline="0" noProof="0" err="1">
                <a:ln>
                  <a:noFill/>
                </a:ln>
                <a:solidFill>
                  <a:srgbClr val="000000"/>
                </a:solidFill>
                <a:effectLst/>
                <a:uLnTx/>
                <a:uFillTx/>
                <a:latin typeface="Arial"/>
                <a:ea typeface="+mn-ea"/>
                <a:cs typeface="+mn-cs"/>
              </a:rPr>
              <a:t>diagnostiziertes</a:t>
            </a:r>
            <a:r>
              <a:rPr kumimoji="0" lang="en-US" sz="600" b="0" i="0" u="none" strike="noStrike" kern="0" cap="none" spc="0" normalizeH="0" baseline="0" noProof="0">
                <a:ln>
                  <a:noFill/>
                </a:ln>
                <a:solidFill>
                  <a:srgbClr val="000000"/>
                </a:solidFill>
                <a:effectLst/>
                <a:uLnTx/>
                <a:uFillTx/>
                <a:latin typeface="Arial"/>
                <a:ea typeface="+mn-ea"/>
                <a:cs typeface="+mn-cs"/>
              </a:rPr>
              <a:t> multiples </a:t>
            </a:r>
            <a:r>
              <a:rPr kumimoji="0" lang="en-US" sz="600" b="0" i="0" u="none" strike="noStrike" kern="0" cap="none" spc="0" normalizeH="0" baseline="0" noProof="0" err="1">
                <a:ln>
                  <a:noFill/>
                </a:ln>
                <a:solidFill>
                  <a:srgbClr val="000000"/>
                </a:solidFill>
                <a:effectLst/>
                <a:uLnTx/>
                <a:uFillTx/>
                <a:latin typeface="Arial"/>
                <a:ea typeface="+mn-ea"/>
                <a:cs typeface="+mn-cs"/>
              </a:rPr>
              <a:t>Myelom</a:t>
            </a:r>
            <a:r>
              <a:rPr kumimoji="0" lang="en-US" sz="600" b="0" i="0" u="none" strike="noStrike" kern="0" cap="none" spc="0" normalizeH="0" baseline="0" noProof="0">
                <a:ln>
                  <a:noFill/>
                </a:ln>
                <a:solidFill>
                  <a:srgbClr val="000000"/>
                </a:solidFill>
                <a:effectLst/>
                <a:uLnTx/>
                <a:uFillTx/>
                <a:latin typeface="Arial"/>
                <a:ea typeface="+mn-ea"/>
                <a:cs typeface="+mn-cs"/>
              </a:rPr>
              <a:t>; MRD: </a:t>
            </a:r>
            <a:r>
              <a:rPr kumimoji="0" lang="en-US" sz="600" b="0" i="0" u="none" strike="noStrike" kern="0" cap="none" spc="0" normalizeH="0" baseline="0" noProof="0" err="1">
                <a:ln>
                  <a:noFill/>
                </a:ln>
                <a:solidFill>
                  <a:srgbClr val="000000"/>
                </a:solidFill>
                <a:effectLst/>
                <a:uLnTx/>
                <a:uFillTx/>
                <a:latin typeface="Arial"/>
                <a:ea typeface="+mn-ea"/>
                <a:cs typeface="+mn-cs"/>
              </a:rPr>
              <a:t>minimale</a:t>
            </a:r>
            <a:r>
              <a:rPr kumimoji="0" lang="en-US" sz="600" b="0" i="0" u="none" strike="noStrike" kern="0" cap="none" spc="0" normalizeH="0" baseline="0" noProof="0">
                <a:ln>
                  <a:noFill/>
                </a:ln>
                <a:solidFill>
                  <a:srgbClr val="000000"/>
                </a:solidFill>
                <a:effectLst/>
                <a:uLnTx/>
                <a:uFillTx/>
                <a:latin typeface="Arial"/>
                <a:ea typeface="+mn-ea"/>
                <a:cs typeface="+mn-cs"/>
              </a:rPr>
              <a:t> </a:t>
            </a:r>
            <a:r>
              <a:rPr kumimoji="0" lang="en-US" sz="600" b="0" i="0" u="none" strike="noStrike" kern="0" cap="none" spc="0" normalizeH="0" baseline="0" noProof="0" err="1">
                <a:ln>
                  <a:noFill/>
                </a:ln>
                <a:solidFill>
                  <a:srgbClr val="000000"/>
                </a:solidFill>
                <a:effectLst/>
                <a:uLnTx/>
                <a:uFillTx/>
                <a:latin typeface="Arial"/>
                <a:ea typeface="+mn-ea"/>
                <a:cs typeface="+mn-cs"/>
              </a:rPr>
              <a:t>Resterkrankung</a:t>
            </a:r>
            <a:r>
              <a:rPr kumimoji="0" lang="en-US" sz="600" b="0" i="0" u="none" strike="noStrike" kern="0" cap="none" spc="0" normalizeH="0" baseline="0" noProof="0">
                <a:ln>
                  <a:noFill/>
                </a:ln>
                <a:solidFill>
                  <a:srgbClr val="000000"/>
                </a:solidFill>
                <a:effectLst/>
                <a:uLnTx/>
                <a:uFillTx/>
                <a:latin typeface="Arial"/>
                <a:ea typeface="+mn-ea"/>
                <a:cs typeface="+mn-cs"/>
              </a:rPr>
              <a:t>; ORR: </a:t>
            </a:r>
            <a:r>
              <a:rPr kumimoji="0" lang="en-US" sz="600" b="0" i="0" u="none" strike="noStrike" kern="0" cap="none" spc="0" normalizeH="0" baseline="0" noProof="0" err="1">
                <a:ln>
                  <a:noFill/>
                </a:ln>
                <a:solidFill>
                  <a:srgbClr val="000000"/>
                </a:solidFill>
                <a:effectLst/>
                <a:uLnTx/>
                <a:uFillTx/>
                <a:latin typeface="Arial"/>
                <a:ea typeface="+mn-ea"/>
                <a:cs typeface="+mn-cs"/>
              </a:rPr>
              <a:t>Gesamtansprechrate</a:t>
            </a:r>
            <a:r>
              <a:rPr kumimoji="0" lang="en-US" sz="600" b="0" i="0" u="none" strike="noStrike" kern="0" cap="none" spc="0" normalizeH="0" baseline="0" noProof="0">
                <a:ln>
                  <a:noFill/>
                </a:ln>
                <a:solidFill>
                  <a:srgbClr val="000000"/>
                </a:solidFill>
                <a:effectLst/>
                <a:uLnTx/>
                <a:uFillTx/>
                <a:latin typeface="Arial"/>
                <a:ea typeface="+mn-ea"/>
                <a:cs typeface="+mn-cs"/>
              </a:rPr>
              <a:t>, OS: </a:t>
            </a:r>
            <a:r>
              <a:rPr kumimoji="0" lang="en-US" sz="600" b="0" i="0" u="none" strike="noStrike" kern="0" cap="none" spc="0" normalizeH="0" baseline="0" noProof="0" err="1">
                <a:ln>
                  <a:noFill/>
                </a:ln>
                <a:solidFill>
                  <a:srgbClr val="000000"/>
                </a:solidFill>
                <a:effectLst/>
                <a:uLnTx/>
                <a:uFillTx/>
                <a:latin typeface="Arial"/>
                <a:ea typeface="+mn-ea"/>
                <a:cs typeface="+mn-cs"/>
              </a:rPr>
              <a:t>Gesamtüberleben</a:t>
            </a:r>
            <a:r>
              <a:rPr kumimoji="0" lang="en-US" sz="600" b="0" i="0" u="none" strike="noStrike" kern="0" cap="none" spc="0" normalizeH="0" baseline="0" noProof="0">
                <a:ln>
                  <a:noFill/>
                </a:ln>
                <a:solidFill>
                  <a:srgbClr val="000000"/>
                </a:solidFill>
                <a:effectLst/>
                <a:uLnTx/>
                <a:uFillTx/>
                <a:latin typeface="Arial"/>
                <a:ea typeface="+mn-ea"/>
                <a:cs typeface="+mn-cs"/>
              </a:rPr>
              <a:t>; PFS: </a:t>
            </a:r>
            <a:r>
              <a:rPr kumimoji="0" lang="en-US" sz="600" b="0" i="0" u="none" strike="noStrike" kern="0" cap="none" spc="0" normalizeH="0" baseline="0" noProof="0" err="1">
                <a:ln>
                  <a:noFill/>
                </a:ln>
                <a:solidFill>
                  <a:srgbClr val="000000"/>
                </a:solidFill>
                <a:effectLst/>
                <a:uLnTx/>
                <a:uFillTx/>
                <a:latin typeface="Arial"/>
                <a:ea typeface="+mn-ea"/>
                <a:cs typeface="+mn-cs"/>
              </a:rPr>
              <a:t>progressionsfreies</a:t>
            </a:r>
            <a:r>
              <a:rPr kumimoji="0" lang="en-US" sz="600" b="0" i="0" u="none" strike="noStrike" kern="0" cap="none" spc="0" normalizeH="0" baseline="0" noProof="0">
                <a:ln>
                  <a:noFill/>
                </a:ln>
                <a:solidFill>
                  <a:srgbClr val="000000"/>
                </a:solidFill>
                <a:effectLst/>
                <a:uLnTx/>
                <a:uFillTx/>
                <a:latin typeface="Arial"/>
                <a:ea typeface="+mn-ea"/>
                <a:cs typeface="+mn-cs"/>
              </a:rPr>
              <a:t> </a:t>
            </a:r>
            <a:r>
              <a:rPr kumimoji="0" lang="en-US" sz="600" b="0" i="0" u="none" strike="noStrike" kern="0" cap="none" spc="0" normalizeH="0" baseline="0" noProof="0" err="1">
                <a:ln>
                  <a:noFill/>
                </a:ln>
                <a:solidFill>
                  <a:srgbClr val="000000"/>
                </a:solidFill>
                <a:effectLst/>
                <a:uLnTx/>
                <a:uFillTx/>
                <a:latin typeface="Arial"/>
                <a:ea typeface="+mn-ea"/>
                <a:cs typeface="+mn-cs"/>
              </a:rPr>
              <a:t>Überleben</a:t>
            </a:r>
            <a:r>
              <a:rPr kumimoji="0" lang="en-US" sz="600" b="0" i="0" u="none" strike="noStrike" kern="0" cap="none" spc="0" normalizeH="0" baseline="0" noProof="0">
                <a:ln>
                  <a:noFill/>
                </a:ln>
                <a:solidFill>
                  <a:srgbClr val="000000"/>
                </a:solidFill>
                <a:effectLst/>
                <a:uLnTx/>
                <a:uFillTx/>
                <a:latin typeface="Arial"/>
                <a:ea typeface="+mn-ea"/>
                <a:cs typeface="+mn-cs"/>
              </a:rPr>
              <a:t>; VGPR: </a:t>
            </a:r>
            <a:r>
              <a:rPr kumimoji="0" lang="en-US" sz="600" b="0" i="0" u="none" strike="noStrike" kern="0" cap="none" spc="0" normalizeH="0" baseline="0" noProof="0" err="1">
                <a:ln>
                  <a:noFill/>
                </a:ln>
                <a:solidFill>
                  <a:srgbClr val="000000"/>
                </a:solidFill>
                <a:effectLst/>
                <a:uLnTx/>
                <a:uFillTx/>
                <a:latin typeface="Arial"/>
                <a:ea typeface="+mn-ea"/>
                <a:cs typeface="+mn-cs"/>
              </a:rPr>
              <a:t>sehr</a:t>
            </a:r>
            <a:r>
              <a:rPr kumimoji="0" lang="en-US" sz="600" b="0" i="0" u="none" strike="noStrike" kern="0" cap="none" spc="0" normalizeH="0" baseline="0" noProof="0">
                <a:ln>
                  <a:noFill/>
                </a:ln>
                <a:solidFill>
                  <a:srgbClr val="000000"/>
                </a:solidFill>
                <a:effectLst/>
                <a:uLnTx/>
                <a:uFillTx/>
                <a:latin typeface="Arial"/>
                <a:ea typeface="+mn-ea"/>
                <a:cs typeface="+mn-cs"/>
              </a:rPr>
              <a:t> </a:t>
            </a:r>
            <a:r>
              <a:rPr kumimoji="0" lang="en-US" sz="600" b="0" i="0" u="none" strike="noStrike" kern="0" cap="none" spc="0" normalizeH="0" baseline="0" noProof="0" err="1">
                <a:ln>
                  <a:noFill/>
                </a:ln>
                <a:solidFill>
                  <a:srgbClr val="000000"/>
                </a:solidFill>
                <a:effectLst/>
                <a:uLnTx/>
                <a:uFillTx/>
                <a:latin typeface="Arial"/>
                <a:ea typeface="+mn-ea"/>
                <a:cs typeface="+mn-cs"/>
              </a:rPr>
              <a:t>gute</a:t>
            </a:r>
            <a:r>
              <a:rPr kumimoji="0" lang="en-US" sz="600" b="0" i="0" u="none" strike="noStrike" kern="0" cap="none" spc="0" normalizeH="0" baseline="0" noProof="0">
                <a:ln>
                  <a:noFill/>
                </a:ln>
                <a:solidFill>
                  <a:srgbClr val="000000"/>
                </a:solidFill>
                <a:effectLst/>
                <a:uLnTx/>
                <a:uFillTx/>
                <a:latin typeface="Arial"/>
                <a:ea typeface="+mn-ea"/>
                <a:cs typeface="+mn-cs"/>
              </a:rPr>
              <a:t> </a:t>
            </a:r>
            <a:r>
              <a:rPr kumimoji="0" lang="en-US" sz="600" b="0" i="0" u="none" strike="noStrike" kern="0" cap="none" spc="0" normalizeH="0" baseline="0" noProof="0" err="1">
                <a:ln>
                  <a:noFill/>
                </a:ln>
                <a:solidFill>
                  <a:srgbClr val="000000"/>
                </a:solidFill>
                <a:effectLst/>
                <a:uLnTx/>
                <a:uFillTx/>
                <a:latin typeface="Arial"/>
                <a:ea typeface="+mn-ea"/>
                <a:cs typeface="+mn-cs"/>
              </a:rPr>
              <a:t>Teilremission</a:t>
            </a:r>
            <a:r>
              <a:rPr kumimoji="0" lang="en-US" sz="600" b="0" i="0" u="none" strike="noStrike" kern="0" cap="none" spc="0" normalizeH="0" baseline="0" noProof="0">
                <a:ln>
                  <a:noFill/>
                </a:ln>
                <a:solidFill>
                  <a:srgbClr val="000000"/>
                </a:solidFill>
                <a:effectLst/>
                <a:uLnTx/>
                <a:uFillTx/>
                <a:latin typeface="Arial"/>
                <a:ea typeface="+mn-ea"/>
                <a:cs typeface="+mn-cs"/>
              </a:rPr>
              <a:t>. </a:t>
            </a:r>
          </a:p>
          <a:p>
            <a:pPr marL="0" marR="0" lvl="0" indent="0" algn="l" defTabSz="1219140" rtl="0" eaLnBrk="1" fontAlgn="auto" latinLnBrk="0" hangingPunct="1">
              <a:lnSpc>
                <a:spcPct val="100000"/>
              </a:lnSpc>
              <a:spcBef>
                <a:spcPts val="267"/>
              </a:spcBef>
              <a:spcAft>
                <a:spcPts val="0"/>
              </a:spcAft>
              <a:buClr>
                <a:srgbClr val="0063C3"/>
              </a:buClr>
              <a:buSzTx/>
              <a:buFontTx/>
              <a:buNone/>
              <a:tabLst/>
              <a:defRPr/>
            </a:pPr>
            <a:endParaRPr kumimoji="0" lang="en-US" sz="600" b="0" i="0" u="none" strike="noStrike" kern="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a:ea typeface="+mn-ea"/>
                <a:cs typeface="+mn-cs"/>
              </a:rPr>
              <a:t>O’Donnell EK et al, ASH 20022, Abstract 3239, </a:t>
            </a:r>
            <a:r>
              <a:rPr kumimoji="0" lang="en-US" sz="600" b="0" i="0" u="none" strike="noStrike" kern="1200" cap="none" spc="0" normalizeH="0" baseline="0" noProof="0">
                <a:ln>
                  <a:noFill/>
                </a:ln>
                <a:solidFill>
                  <a:srgbClr val="000000"/>
                </a:solidFill>
                <a:effectLst/>
                <a:uLnTx/>
                <a:uFillTx/>
                <a:latin typeface="Arial"/>
                <a:ea typeface="+mn-ea"/>
                <a:cs typeface="+mn-cs"/>
                <a:hlinkClick r:id="rId3"/>
              </a:rPr>
              <a:t>https://ash.confex.com/ash/2022/webprogram/Paper156328.html</a:t>
            </a:r>
            <a:r>
              <a:rPr kumimoji="0" lang="en-US" sz="600" b="0" i="0" u="none" strike="noStrike" kern="1200" cap="none" spc="0" normalizeH="0" baseline="0" noProof="0">
                <a:ln>
                  <a:noFill/>
                </a:ln>
                <a:solidFill>
                  <a:srgbClr val="000000"/>
                </a:solidFill>
                <a:effectLst/>
                <a:uLnTx/>
                <a:uFillTx/>
                <a:latin typeface="Arial"/>
                <a:ea typeface="+mn-ea"/>
                <a:cs typeface="+mn-cs"/>
              </a:rPr>
              <a:t> </a:t>
            </a:r>
            <a:endParaRPr kumimoji="0" lang="en-NZ" sz="600" b="0" i="0" u="none" strike="noStrike" kern="1200" cap="none" spc="0" normalizeH="0" baseline="0" noProof="0">
              <a:ln>
                <a:noFill/>
              </a:ln>
              <a:solidFill>
                <a:srgbClr val="000000"/>
              </a:solidFill>
              <a:effectLst/>
              <a:uLnTx/>
              <a:uFillTx/>
              <a:latin typeface="Arial"/>
              <a:ea typeface="+mn-ea"/>
              <a:cs typeface="+mn-cs"/>
            </a:endParaRPr>
          </a:p>
        </p:txBody>
      </p:sp>
      <p:sp>
        <p:nvSpPr>
          <p:cNvPr id="114" name="Textfeld 113">
            <a:extLst>
              <a:ext uri="{FF2B5EF4-FFF2-40B4-BE49-F238E27FC236}">
                <a16:creationId xmlns:a16="http://schemas.microsoft.com/office/drawing/2014/main" id="{51C91289-3405-4D13-A2F2-DFF1A94B47B7}"/>
              </a:ext>
            </a:extLst>
          </p:cNvPr>
          <p:cNvSpPr txBox="1"/>
          <p:nvPr/>
        </p:nvSpPr>
        <p:spPr>
          <a:xfrm>
            <a:off x="5117075" y="1047704"/>
            <a:ext cx="3474476" cy="3016210"/>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SKylaRk evaluierte die Wirksamkeit von IsaKRd bei 50 transplantablen NDMM-Patienten.</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Die Teilnehmer waren im Median 59 Jahre alt, 46 % hatten eine HR-Zytogenetik.</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Die ORR lag für alle evaluierbaren Patienten bei 100 %. 40 % erreichten unter IsaKRd-Induktion eine CR, 89 % mindestens eine VGPR. </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Von den 47 evaluierbaren Patienten hatten 28 Patienten eine ≥ VGPR und verfügbare MRD-Daten. 12 dieser Patienten erreichten eine MRD-Negativität (10</a:t>
            </a:r>
            <a:r>
              <a:rPr kumimoji="0" lang="de-DE" sz="1200" b="0" i="0" u="none" strike="noStrike" kern="1200" cap="none" spc="0" normalizeH="0" baseline="30000" noProof="0">
                <a:ln>
                  <a:noFill/>
                </a:ln>
                <a:solidFill>
                  <a:srgbClr val="000000"/>
                </a:solidFill>
                <a:effectLst/>
                <a:uLnTx/>
                <a:uFillTx/>
                <a:latin typeface="Arial"/>
                <a:ea typeface="+mn-ea"/>
                <a:cs typeface="+mn-cs"/>
              </a:rPr>
              <a:t>-5</a:t>
            </a:r>
            <a:r>
              <a:rPr kumimoji="0" lang="de-DE" sz="1200" b="0" i="0" u="none" strike="noStrike" kern="1200" cap="none" spc="0" normalizeH="0" baseline="0" noProof="0">
                <a:ln>
                  <a:noFill/>
                </a:ln>
                <a:solidFill>
                  <a:srgbClr val="000000"/>
                </a:solidFill>
                <a:effectLst/>
                <a:uLnTx/>
                <a:uFillTx/>
                <a:latin typeface="Arial"/>
                <a:ea typeface="+mn-ea"/>
                <a:cs typeface="+mn-cs"/>
              </a:rPr>
              <a:t>).</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Das 12-Monats-PFS und -OS betrugen </a:t>
            </a:r>
            <a:br>
              <a:rPr kumimoji="0" lang="de-DE" sz="1200" b="0" i="0" u="none" strike="noStrike" kern="1200" cap="none" spc="0" normalizeH="0" baseline="0" noProof="0">
                <a:ln>
                  <a:noFill/>
                </a:ln>
                <a:solidFill>
                  <a:srgbClr val="000000"/>
                </a:solidFill>
                <a:effectLst/>
                <a:uLnTx/>
                <a:uFillTx/>
                <a:latin typeface="Arial"/>
                <a:ea typeface="+mn-ea"/>
                <a:cs typeface="+mn-cs"/>
              </a:rPr>
            </a:br>
            <a:r>
              <a:rPr kumimoji="0" lang="de-DE" sz="1200" b="0" i="0" u="none" strike="noStrike" kern="1200" cap="none" spc="0" normalizeH="0" baseline="0" noProof="0">
                <a:ln>
                  <a:noFill/>
                </a:ln>
                <a:solidFill>
                  <a:srgbClr val="000000"/>
                </a:solidFill>
                <a:effectLst/>
                <a:uLnTx/>
                <a:uFillTx/>
                <a:latin typeface="Arial"/>
                <a:ea typeface="+mn-ea"/>
                <a:cs typeface="+mn-cs"/>
              </a:rPr>
              <a:t>97,9 % (95 % KI: 86,1–99,7).</a:t>
            </a:r>
          </a:p>
        </p:txBody>
      </p:sp>
      <p:graphicFrame>
        <p:nvGraphicFramePr>
          <p:cNvPr id="2" name="Tabelle 1">
            <a:extLst>
              <a:ext uri="{FF2B5EF4-FFF2-40B4-BE49-F238E27FC236}">
                <a16:creationId xmlns:a16="http://schemas.microsoft.com/office/drawing/2014/main" id="{A56B414C-4B7E-4752-A77B-BDB7B519F3FD}"/>
              </a:ext>
            </a:extLst>
          </p:cNvPr>
          <p:cNvGraphicFramePr>
            <a:graphicFrameLocks noGrp="1"/>
          </p:cNvGraphicFramePr>
          <p:nvPr/>
        </p:nvGraphicFramePr>
        <p:xfrm>
          <a:off x="390888" y="1107317"/>
          <a:ext cx="4483453" cy="1295400"/>
        </p:xfrm>
        <a:graphic>
          <a:graphicData uri="http://schemas.openxmlformats.org/drawingml/2006/table">
            <a:tbl>
              <a:tblPr firstRow="1" bandRow="1">
                <a:tableStyleId>{5C22544A-7EE6-4342-B048-85BDC9FD1C3A}</a:tableStyleId>
              </a:tblPr>
              <a:tblGrid>
                <a:gridCol w="2064718">
                  <a:extLst>
                    <a:ext uri="{9D8B030D-6E8A-4147-A177-3AD203B41FA5}">
                      <a16:colId xmlns:a16="http://schemas.microsoft.com/office/drawing/2014/main" val="2365560256"/>
                    </a:ext>
                  </a:extLst>
                </a:gridCol>
                <a:gridCol w="2418735">
                  <a:extLst>
                    <a:ext uri="{9D8B030D-6E8A-4147-A177-3AD203B41FA5}">
                      <a16:colId xmlns:a16="http://schemas.microsoft.com/office/drawing/2014/main" val="2917887055"/>
                    </a:ext>
                  </a:extLst>
                </a:gridCol>
              </a:tblGrid>
              <a:tr h="235607">
                <a:tc>
                  <a:txBody>
                    <a:bodyPr/>
                    <a:lstStyle/>
                    <a:p>
                      <a:r>
                        <a:rPr lang="de-DE" sz="1100"/>
                        <a:t>Charakteristika</a:t>
                      </a:r>
                    </a:p>
                  </a:txBody>
                  <a:tcPr/>
                </a:tc>
                <a:tc>
                  <a:txBody>
                    <a:bodyPr/>
                    <a:lstStyle/>
                    <a:p>
                      <a:pPr algn="ctr"/>
                      <a:r>
                        <a:rPr lang="de-DE" sz="1100"/>
                        <a:t>Gesamtkohorte (n = 50)</a:t>
                      </a:r>
                    </a:p>
                  </a:txBody>
                  <a:tcPr/>
                </a:tc>
                <a:extLst>
                  <a:ext uri="{0D108BD9-81ED-4DB2-BD59-A6C34878D82A}">
                    <a16:rowId xmlns:a16="http://schemas.microsoft.com/office/drawing/2014/main" val="2375786955"/>
                  </a:ext>
                </a:extLst>
              </a:tr>
              <a:tr h="235607">
                <a:tc>
                  <a:txBody>
                    <a:bodyPr/>
                    <a:lstStyle/>
                    <a:p>
                      <a:r>
                        <a:rPr lang="de-DE" sz="1100"/>
                        <a:t>Alter median (Spanne), Jahre</a:t>
                      </a:r>
                    </a:p>
                  </a:txBody>
                  <a:tcPr/>
                </a:tc>
                <a:tc>
                  <a:txBody>
                    <a:bodyPr/>
                    <a:lstStyle/>
                    <a:p>
                      <a:pPr algn="ctr"/>
                      <a:r>
                        <a:rPr lang="de-DE" sz="1100"/>
                        <a:t>59 (39–70)</a:t>
                      </a:r>
                    </a:p>
                  </a:txBody>
                  <a:tcPr/>
                </a:tc>
                <a:extLst>
                  <a:ext uri="{0D108BD9-81ED-4DB2-BD59-A6C34878D82A}">
                    <a16:rowId xmlns:a16="http://schemas.microsoft.com/office/drawing/2014/main" val="757005642"/>
                  </a:ext>
                </a:extLst>
              </a:tr>
              <a:tr h="235607">
                <a:tc>
                  <a:txBody>
                    <a:bodyPr/>
                    <a:lstStyle/>
                    <a:p>
                      <a:r>
                        <a:rPr lang="de-DE" sz="1100" b="0"/>
                        <a:t>Männliches Geschlecht, n (%)</a:t>
                      </a:r>
                    </a:p>
                  </a:txBody>
                  <a:tcPr/>
                </a:tc>
                <a:tc>
                  <a:txBody>
                    <a:bodyPr/>
                    <a:lstStyle/>
                    <a:p>
                      <a:pPr algn="ctr"/>
                      <a:r>
                        <a:rPr lang="de-DE" sz="1100"/>
                        <a:t>27 (54)</a:t>
                      </a:r>
                    </a:p>
                  </a:txBody>
                  <a:tcPr/>
                </a:tc>
                <a:extLst>
                  <a:ext uri="{0D108BD9-81ED-4DB2-BD59-A6C34878D82A}">
                    <a16:rowId xmlns:a16="http://schemas.microsoft.com/office/drawing/2014/main" val="1039641673"/>
                  </a:ext>
                </a:extLst>
              </a:tr>
              <a:tr h="0">
                <a:tc>
                  <a:txBody>
                    <a:bodyPr/>
                    <a:lstStyle/>
                    <a:p>
                      <a:r>
                        <a:rPr lang="de-DE" sz="1100"/>
                        <a:t>HR-Zytogenetik, n (%)</a:t>
                      </a:r>
                    </a:p>
                  </a:txBody>
                  <a:tcPr/>
                </a:tc>
                <a:tc>
                  <a:txBody>
                    <a:bodyPr/>
                    <a:lstStyle/>
                    <a:p>
                      <a:pPr algn="ctr"/>
                      <a:r>
                        <a:rPr lang="de-DE" sz="1100"/>
                        <a:t>23 (46)</a:t>
                      </a:r>
                    </a:p>
                  </a:txBody>
                  <a:tcPr/>
                </a:tc>
                <a:extLst>
                  <a:ext uri="{0D108BD9-81ED-4DB2-BD59-A6C34878D82A}">
                    <a16:rowId xmlns:a16="http://schemas.microsoft.com/office/drawing/2014/main" val="2915835479"/>
                  </a:ext>
                </a:extLst>
              </a:tr>
              <a:tr h="0">
                <a:tc>
                  <a:txBody>
                    <a:bodyPr/>
                    <a:lstStyle/>
                    <a:p>
                      <a:r>
                        <a:rPr lang="de-DE" sz="1100"/>
                        <a:t>R-ISS III, n (%)</a:t>
                      </a:r>
                    </a:p>
                  </a:txBody>
                  <a:tcPr/>
                </a:tc>
                <a:tc>
                  <a:txBody>
                    <a:bodyPr/>
                    <a:lstStyle/>
                    <a:p>
                      <a:pPr algn="ctr"/>
                      <a:r>
                        <a:rPr lang="de-DE" sz="1100"/>
                        <a:t>2 (4)</a:t>
                      </a:r>
                    </a:p>
                  </a:txBody>
                  <a:tcPr/>
                </a:tc>
                <a:extLst>
                  <a:ext uri="{0D108BD9-81ED-4DB2-BD59-A6C34878D82A}">
                    <a16:rowId xmlns:a16="http://schemas.microsoft.com/office/drawing/2014/main" val="3516908295"/>
                  </a:ext>
                </a:extLst>
              </a:tr>
            </a:tbl>
          </a:graphicData>
        </a:graphic>
      </p:graphicFrame>
      <p:sp>
        <p:nvSpPr>
          <p:cNvPr id="6" name="Titel 1">
            <a:extLst>
              <a:ext uri="{FF2B5EF4-FFF2-40B4-BE49-F238E27FC236}">
                <a16:creationId xmlns:a16="http://schemas.microsoft.com/office/drawing/2014/main" id="{7EC3643C-6724-49FC-9ACB-E625D12CA807}"/>
              </a:ext>
            </a:extLst>
          </p:cNvPr>
          <p:cNvSpPr txBox="1">
            <a:spLocks/>
          </p:cNvSpPr>
          <p:nvPr/>
        </p:nvSpPr>
        <p:spPr bwMode="gray">
          <a:xfrm>
            <a:off x="390889" y="402801"/>
            <a:ext cx="8542755" cy="460195"/>
          </a:xfrm>
          <a:prstGeom prst="rect">
            <a:avLst/>
          </a:prstGeom>
          <a:noFill/>
          <a:ln w="9525" algn="ctr">
            <a:noFill/>
            <a:miter lim="800000"/>
            <a:headEnd/>
            <a:tailEnd/>
          </a:ln>
          <a:effectLst/>
        </p:spPr>
        <p:txBody>
          <a:bodyPr vert="horz" wrap="square" lIns="0" tIns="0" rIns="0" bIns="45720" numCol="1" anchor="b" anchorCtr="0" compatLnSpc="1">
            <a:prstTxWarp prst="textNoShape">
              <a:avLst/>
            </a:prstTxWarp>
          </a:bodyPr>
          <a:lstStyle>
            <a:lvl1pPr algn="l" rtl="0" eaLnBrk="1" fontAlgn="base" hangingPunct="1">
              <a:lnSpc>
                <a:spcPct val="90000"/>
              </a:lnSpc>
              <a:spcBef>
                <a:spcPct val="0"/>
              </a:spcBef>
              <a:spcAft>
                <a:spcPct val="0"/>
              </a:spcAft>
              <a:defRPr sz="2400" b="1">
                <a:solidFill>
                  <a:schemeClr val="tx1"/>
                </a:solidFill>
                <a:latin typeface="+mj-lt"/>
                <a:ea typeface="+mj-ea"/>
                <a:cs typeface="+mj-cs"/>
              </a:defRPr>
            </a:lvl1pPr>
            <a:lvl2pPr algn="l" rtl="0" eaLnBrk="1" fontAlgn="base" hangingPunct="1">
              <a:lnSpc>
                <a:spcPct val="90000"/>
              </a:lnSpc>
              <a:spcBef>
                <a:spcPct val="0"/>
              </a:spcBef>
              <a:spcAft>
                <a:spcPct val="0"/>
              </a:spcAft>
              <a:defRPr sz="2400" b="1">
                <a:solidFill>
                  <a:schemeClr val="tx1"/>
                </a:solidFill>
                <a:latin typeface="Arial" charset="0"/>
              </a:defRPr>
            </a:lvl2pPr>
            <a:lvl3pPr algn="l" rtl="0" eaLnBrk="1" fontAlgn="base" hangingPunct="1">
              <a:lnSpc>
                <a:spcPct val="90000"/>
              </a:lnSpc>
              <a:spcBef>
                <a:spcPct val="0"/>
              </a:spcBef>
              <a:spcAft>
                <a:spcPct val="0"/>
              </a:spcAft>
              <a:defRPr sz="2400" b="1">
                <a:solidFill>
                  <a:schemeClr val="tx1"/>
                </a:solidFill>
                <a:latin typeface="Arial" charset="0"/>
              </a:defRPr>
            </a:lvl3pPr>
            <a:lvl4pPr algn="l" rtl="0" eaLnBrk="1" fontAlgn="base" hangingPunct="1">
              <a:lnSpc>
                <a:spcPct val="90000"/>
              </a:lnSpc>
              <a:spcBef>
                <a:spcPct val="0"/>
              </a:spcBef>
              <a:spcAft>
                <a:spcPct val="0"/>
              </a:spcAft>
              <a:defRPr sz="2400" b="1">
                <a:solidFill>
                  <a:schemeClr val="tx1"/>
                </a:solidFill>
                <a:latin typeface="Arial" charset="0"/>
              </a:defRPr>
            </a:lvl4pPr>
            <a:lvl5pPr algn="l" rtl="0" eaLnBrk="1" fontAlgn="base" hangingPunct="1">
              <a:lnSpc>
                <a:spcPct val="90000"/>
              </a:lnSpc>
              <a:spcBef>
                <a:spcPct val="0"/>
              </a:spcBef>
              <a:spcAft>
                <a:spcPct val="0"/>
              </a:spcAft>
              <a:defRPr sz="2400" b="1">
                <a:solidFill>
                  <a:schemeClr val="tx1"/>
                </a:solidFill>
                <a:latin typeface="Arial" charset="0"/>
              </a:defRPr>
            </a:lvl5pPr>
            <a:lvl6pPr marL="342891" algn="l" rtl="0" eaLnBrk="1" fontAlgn="base" hangingPunct="1">
              <a:lnSpc>
                <a:spcPct val="90000"/>
              </a:lnSpc>
              <a:spcBef>
                <a:spcPct val="0"/>
              </a:spcBef>
              <a:spcAft>
                <a:spcPct val="0"/>
              </a:spcAft>
              <a:defRPr sz="2400" b="1">
                <a:solidFill>
                  <a:schemeClr val="tx1"/>
                </a:solidFill>
                <a:latin typeface="Arial" charset="0"/>
              </a:defRPr>
            </a:lvl6pPr>
            <a:lvl7pPr marL="685783" algn="l" rtl="0" eaLnBrk="1" fontAlgn="base" hangingPunct="1">
              <a:lnSpc>
                <a:spcPct val="90000"/>
              </a:lnSpc>
              <a:spcBef>
                <a:spcPct val="0"/>
              </a:spcBef>
              <a:spcAft>
                <a:spcPct val="0"/>
              </a:spcAft>
              <a:defRPr sz="2400" b="1">
                <a:solidFill>
                  <a:schemeClr val="tx1"/>
                </a:solidFill>
                <a:latin typeface="Arial" charset="0"/>
              </a:defRPr>
            </a:lvl7pPr>
            <a:lvl8pPr marL="1028674" algn="l" rtl="0" eaLnBrk="1" fontAlgn="base" hangingPunct="1">
              <a:lnSpc>
                <a:spcPct val="90000"/>
              </a:lnSpc>
              <a:spcBef>
                <a:spcPct val="0"/>
              </a:spcBef>
              <a:spcAft>
                <a:spcPct val="0"/>
              </a:spcAft>
              <a:defRPr sz="2400" b="1">
                <a:solidFill>
                  <a:schemeClr val="tx1"/>
                </a:solidFill>
                <a:latin typeface="Arial" charset="0"/>
              </a:defRPr>
            </a:lvl8pPr>
            <a:lvl9pPr marL="1371566" algn="l" rtl="0" eaLnBrk="1" fontAlgn="base" hangingPunct="1">
              <a:lnSpc>
                <a:spcPct val="90000"/>
              </a:lnSpc>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br>
              <a:rPr kumimoji="0" lang="de-DE" sz="2000" b="1" i="0" u="none" strike="noStrike" kern="0" cap="none" spc="0" normalizeH="0" baseline="0" noProof="0">
                <a:ln>
                  <a:noFill/>
                </a:ln>
                <a:solidFill>
                  <a:srgbClr val="000000"/>
                </a:solidFill>
                <a:effectLst/>
                <a:uLnTx/>
                <a:uFillTx/>
                <a:latin typeface="Arial"/>
                <a:ea typeface="+mj-ea"/>
                <a:cs typeface="+mj-cs"/>
              </a:rPr>
            </a:br>
            <a:r>
              <a:rPr kumimoji="0" lang="de-DE" sz="2400" b="1" i="0" u="none" strike="noStrike" kern="0" cap="none" spc="0" normalizeH="0" baseline="0" noProof="0">
                <a:ln>
                  <a:noFill/>
                </a:ln>
                <a:solidFill>
                  <a:srgbClr val="000000"/>
                </a:solidFill>
                <a:effectLst/>
                <a:uLnTx/>
                <a:uFillTx/>
                <a:latin typeface="Arial"/>
                <a:ea typeface="+mj-ea"/>
                <a:cs typeface="+mj-cs"/>
              </a:rPr>
              <a:t>SKylaRk</a:t>
            </a:r>
            <a:br>
              <a:rPr kumimoji="0" lang="de-DE" sz="2000" b="1" i="0" u="none" strike="noStrike" kern="0" cap="none" spc="0" normalizeH="0" baseline="0" noProof="0">
                <a:ln>
                  <a:noFill/>
                </a:ln>
                <a:solidFill>
                  <a:srgbClr val="000000"/>
                </a:solidFill>
                <a:effectLst/>
                <a:uLnTx/>
                <a:uFillTx/>
                <a:latin typeface="Arial"/>
                <a:ea typeface="+mj-ea"/>
                <a:cs typeface="+mj-cs"/>
              </a:rPr>
            </a:br>
            <a:r>
              <a:rPr kumimoji="0" lang="de-DE" sz="1400" b="1" i="0" u="none" strike="noStrike" kern="0" cap="none" spc="0" normalizeH="0" baseline="0" noProof="0">
                <a:ln>
                  <a:noFill/>
                </a:ln>
                <a:solidFill>
                  <a:srgbClr val="000000"/>
                </a:solidFill>
                <a:effectLst/>
                <a:uLnTx/>
                <a:uFillTx/>
                <a:latin typeface="Arial"/>
                <a:ea typeface="+mj-ea"/>
                <a:cs typeface="+mj-cs"/>
              </a:rPr>
              <a:t>IsaKRd bei transplantablen NDMM-Patienten: Charakteristika, Ansprechen und Wirksamkeit</a:t>
            </a:r>
            <a:endParaRPr kumimoji="0" lang="de-DE" sz="1400" b="1" i="0" u="none" strike="noStrike" kern="0" cap="none" spc="0" normalizeH="0" baseline="30000" noProof="0">
              <a:ln>
                <a:noFill/>
              </a:ln>
              <a:solidFill>
                <a:srgbClr val="000000"/>
              </a:solidFill>
              <a:effectLst/>
              <a:uLnTx/>
              <a:uFillTx/>
              <a:latin typeface="Arial"/>
              <a:ea typeface="+mj-ea"/>
              <a:cs typeface="+mj-cs"/>
            </a:endParaRPr>
          </a:p>
        </p:txBody>
      </p:sp>
      <p:graphicFrame>
        <p:nvGraphicFramePr>
          <p:cNvPr id="7" name="Tabelle 6">
            <a:extLst>
              <a:ext uri="{FF2B5EF4-FFF2-40B4-BE49-F238E27FC236}">
                <a16:creationId xmlns:a16="http://schemas.microsoft.com/office/drawing/2014/main" id="{B4F3AB14-B61A-4FE5-B0F1-B8050F362890}"/>
              </a:ext>
            </a:extLst>
          </p:cNvPr>
          <p:cNvGraphicFramePr>
            <a:graphicFrameLocks noGrp="1"/>
          </p:cNvGraphicFramePr>
          <p:nvPr>
            <p:extLst>
              <p:ext uri="{D42A27DB-BD31-4B8C-83A1-F6EECF244321}">
                <p14:modId xmlns:p14="http://schemas.microsoft.com/office/powerpoint/2010/main" val="685521334"/>
              </p:ext>
            </p:extLst>
          </p:nvPr>
        </p:nvGraphicFramePr>
        <p:xfrm>
          <a:off x="390888" y="2519834"/>
          <a:ext cx="4483453" cy="1036320"/>
        </p:xfrm>
        <a:graphic>
          <a:graphicData uri="http://schemas.openxmlformats.org/drawingml/2006/table">
            <a:tbl>
              <a:tblPr firstRow="1" bandRow="1">
                <a:tableStyleId>{5C22544A-7EE6-4342-B048-85BDC9FD1C3A}</a:tableStyleId>
              </a:tblPr>
              <a:tblGrid>
                <a:gridCol w="2064718">
                  <a:extLst>
                    <a:ext uri="{9D8B030D-6E8A-4147-A177-3AD203B41FA5}">
                      <a16:colId xmlns:a16="http://schemas.microsoft.com/office/drawing/2014/main" val="2365560256"/>
                    </a:ext>
                  </a:extLst>
                </a:gridCol>
                <a:gridCol w="2418735">
                  <a:extLst>
                    <a:ext uri="{9D8B030D-6E8A-4147-A177-3AD203B41FA5}">
                      <a16:colId xmlns:a16="http://schemas.microsoft.com/office/drawing/2014/main" val="2917887055"/>
                    </a:ext>
                  </a:extLst>
                </a:gridCol>
              </a:tblGrid>
              <a:tr h="235607">
                <a:tc>
                  <a:txBody>
                    <a:bodyPr/>
                    <a:lstStyle/>
                    <a:p>
                      <a:r>
                        <a:rPr lang="de-DE" sz="1100"/>
                        <a:t>Ansprechen nach 4 Zyklen</a:t>
                      </a:r>
                    </a:p>
                  </a:txBody>
                  <a:tcPr/>
                </a:tc>
                <a:tc>
                  <a:txBody>
                    <a:bodyPr/>
                    <a:lstStyle/>
                    <a:p>
                      <a:pPr algn="ctr"/>
                      <a:r>
                        <a:rPr lang="de-DE" sz="1100"/>
                        <a:t>Evaluierbare Patienten* (n = 47)</a:t>
                      </a:r>
                    </a:p>
                  </a:txBody>
                  <a:tcPr/>
                </a:tc>
                <a:extLst>
                  <a:ext uri="{0D108BD9-81ED-4DB2-BD59-A6C34878D82A}">
                    <a16:rowId xmlns:a16="http://schemas.microsoft.com/office/drawing/2014/main" val="2375786955"/>
                  </a:ext>
                </a:extLst>
              </a:tr>
              <a:tr h="235607">
                <a:tc>
                  <a:txBody>
                    <a:bodyPr/>
                    <a:lstStyle/>
                    <a:p>
                      <a:r>
                        <a:rPr lang="de-DE" sz="1100"/>
                        <a:t>ORR, n (%)</a:t>
                      </a:r>
                    </a:p>
                  </a:txBody>
                  <a:tcPr/>
                </a:tc>
                <a:tc>
                  <a:txBody>
                    <a:bodyPr/>
                    <a:lstStyle/>
                    <a:p>
                      <a:pPr algn="ctr"/>
                      <a:r>
                        <a:rPr lang="de-DE" sz="1100"/>
                        <a:t>47 (100)</a:t>
                      </a:r>
                    </a:p>
                  </a:txBody>
                  <a:tcPr/>
                </a:tc>
                <a:extLst>
                  <a:ext uri="{0D108BD9-81ED-4DB2-BD59-A6C34878D82A}">
                    <a16:rowId xmlns:a16="http://schemas.microsoft.com/office/drawing/2014/main" val="757005642"/>
                  </a:ext>
                </a:extLst>
              </a:tr>
              <a:tr h="235607">
                <a:tc>
                  <a:txBody>
                    <a:bodyPr/>
                    <a:lstStyle/>
                    <a:p>
                      <a:r>
                        <a:rPr lang="de-DE" sz="1100" b="0"/>
                        <a:t>CR, n (%)</a:t>
                      </a:r>
                    </a:p>
                  </a:txBody>
                  <a:tcPr/>
                </a:tc>
                <a:tc>
                  <a:txBody>
                    <a:bodyPr/>
                    <a:lstStyle/>
                    <a:p>
                      <a:pPr algn="ctr"/>
                      <a:r>
                        <a:rPr lang="de-DE" sz="1100"/>
                        <a:t>19 (40)</a:t>
                      </a:r>
                    </a:p>
                  </a:txBody>
                  <a:tcPr/>
                </a:tc>
                <a:extLst>
                  <a:ext uri="{0D108BD9-81ED-4DB2-BD59-A6C34878D82A}">
                    <a16:rowId xmlns:a16="http://schemas.microsoft.com/office/drawing/2014/main" val="1039641673"/>
                  </a:ext>
                </a:extLst>
              </a:tr>
              <a:tr h="0">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de-DE" sz="1100" b="0"/>
                        <a:t>≥ VGPR, n (%)</a:t>
                      </a:r>
                    </a:p>
                  </a:txBody>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de-DE" sz="1100"/>
                        <a:t>42 (89)</a:t>
                      </a:r>
                    </a:p>
                  </a:txBody>
                  <a:tcPr/>
                </a:tc>
                <a:extLst>
                  <a:ext uri="{0D108BD9-81ED-4DB2-BD59-A6C34878D82A}">
                    <a16:rowId xmlns:a16="http://schemas.microsoft.com/office/drawing/2014/main" val="2915835479"/>
                  </a:ext>
                </a:extLst>
              </a:tr>
            </a:tbl>
          </a:graphicData>
        </a:graphic>
      </p:graphicFrame>
      <p:graphicFrame>
        <p:nvGraphicFramePr>
          <p:cNvPr id="8" name="Tabelle 7">
            <a:extLst>
              <a:ext uri="{FF2B5EF4-FFF2-40B4-BE49-F238E27FC236}">
                <a16:creationId xmlns:a16="http://schemas.microsoft.com/office/drawing/2014/main" id="{E816CAA0-7AA8-4AD9-8682-C9915510EA46}"/>
              </a:ext>
            </a:extLst>
          </p:cNvPr>
          <p:cNvGraphicFramePr>
            <a:graphicFrameLocks noGrp="1"/>
          </p:cNvGraphicFramePr>
          <p:nvPr/>
        </p:nvGraphicFramePr>
        <p:xfrm>
          <a:off x="390887" y="3685495"/>
          <a:ext cx="4483453" cy="777240"/>
        </p:xfrm>
        <a:graphic>
          <a:graphicData uri="http://schemas.openxmlformats.org/drawingml/2006/table">
            <a:tbl>
              <a:tblPr firstRow="1" bandRow="1">
                <a:tableStyleId>{5C22544A-7EE6-4342-B048-85BDC9FD1C3A}</a:tableStyleId>
              </a:tblPr>
              <a:tblGrid>
                <a:gridCol w="2049971">
                  <a:extLst>
                    <a:ext uri="{9D8B030D-6E8A-4147-A177-3AD203B41FA5}">
                      <a16:colId xmlns:a16="http://schemas.microsoft.com/office/drawing/2014/main" val="2365560256"/>
                    </a:ext>
                  </a:extLst>
                </a:gridCol>
                <a:gridCol w="2433482">
                  <a:extLst>
                    <a:ext uri="{9D8B030D-6E8A-4147-A177-3AD203B41FA5}">
                      <a16:colId xmlns:a16="http://schemas.microsoft.com/office/drawing/2014/main" val="2917887055"/>
                    </a:ext>
                  </a:extLst>
                </a:gridCol>
              </a:tblGrid>
              <a:tr h="235607">
                <a:tc>
                  <a:txBody>
                    <a:bodyPr/>
                    <a:lstStyle/>
                    <a:p>
                      <a:r>
                        <a:rPr lang="de-DE" sz="1100"/>
                        <a:t>MRD-Negativität</a:t>
                      </a:r>
                    </a:p>
                  </a:txBody>
                  <a:tcPr/>
                </a:tc>
                <a:tc>
                  <a:txBody>
                    <a:bodyPr/>
                    <a:lstStyle/>
                    <a:p>
                      <a:pPr algn="ctr"/>
                      <a:r>
                        <a:rPr lang="de-DE" sz="1100"/>
                        <a:t>Evaluierte Patienten** (n = 28)</a:t>
                      </a:r>
                    </a:p>
                  </a:txBody>
                  <a:tcPr/>
                </a:tc>
                <a:extLst>
                  <a:ext uri="{0D108BD9-81ED-4DB2-BD59-A6C34878D82A}">
                    <a16:rowId xmlns:a16="http://schemas.microsoft.com/office/drawing/2014/main" val="2375786955"/>
                  </a:ext>
                </a:extLst>
              </a:tr>
              <a:tr h="235607">
                <a:tc>
                  <a:txBody>
                    <a:bodyPr/>
                    <a:lstStyle/>
                    <a:p>
                      <a:r>
                        <a:rPr lang="de-DE" sz="1100"/>
                        <a:t>MRD-Negativität 10</a:t>
                      </a:r>
                      <a:r>
                        <a:rPr lang="de-DE" sz="1100" baseline="30000"/>
                        <a:t>-5</a:t>
                      </a:r>
                    </a:p>
                  </a:txBody>
                  <a:tcPr/>
                </a:tc>
                <a:tc>
                  <a:txBody>
                    <a:bodyPr/>
                    <a:lstStyle/>
                    <a:p>
                      <a:pPr algn="ctr"/>
                      <a:r>
                        <a:rPr lang="de-DE" sz="1100"/>
                        <a:t>12 (43)</a:t>
                      </a:r>
                    </a:p>
                  </a:txBody>
                  <a:tcPr/>
                </a:tc>
                <a:extLst>
                  <a:ext uri="{0D108BD9-81ED-4DB2-BD59-A6C34878D82A}">
                    <a16:rowId xmlns:a16="http://schemas.microsoft.com/office/drawing/2014/main" val="757005642"/>
                  </a:ext>
                </a:extLst>
              </a:tr>
              <a:tr h="235607">
                <a:tc>
                  <a:txBody>
                    <a:bodyPr/>
                    <a:lstStyle/>
                    <a:p>
                      <a:r>
                        <a:rPr lang="de-DE" sz="1100" b="0"/>
                        <a:t>MRD-Negativität 10</a:t>
                      </a:r>
                      <a:r>
                        <a:rPr lang="de-DE" sz="1100" b="0" baseline="30000"/>
                        <a:t>-6</a:t>
                      </a:r>
                    </a:p>
                  </a:txBody>
                  <a:tcPr/>
                </a:tc>
                <a:tc>
                  <a:txBody>
                    <a:bodyPr/>
                    <a:lstStyle/>
                    <a:p>
                      <a:pPr algn="ctr"/>
                      <a:r>
                        <a:rPr lang="de-DE" sz="1100"/>
                        <a:t>9 (32)</a:t>
                      </a:r>
                    </a:p>
                  </a:txBody>
                  <a:tcPr/>
                </a:tc>
                <a:extLst>
                  <a:ext uri="{0D108BD9-81ED-4DB2-BD59-A6C34878D82A}">
                    <a16:rowId xmlns:a16="http://schemas.microsoft.com/office/drawing/2014/main" val="1039641673"/>
                  </a:ext>
                </a:extLst>
              </a:tr>
            </a:tbl>
          </a:graphicData>
        </a:graphic>
      </p:graphicFrame>
    </p:spTree>
    <p:extLst>
      <p:ext uri="{BB962C8B-B14F-4D97-AF65-F5344CB8AC3E}">
        <p14:creationId xmlns:p14="http://schemas.microsoft.com/office/powerpoint/2010/main" val="1466765808"/>
      </p:ext>
    </p:extLst>
  </p:cSld>
  <p:clrMapOvr>
    <a:masterClrMapping/>
  </p:clrMapOvr>
  <p:transition>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hteck 112">
            <a:extLst>
              <a:ext uri="{FF2B5EF4-FFF2-40B4-BE49-F238E27FC236}">
                <a16:creationId xmlns:a16="http://schemas.microsoft.com/office/drawing/2014/main" id="{F8B52A36-FCD5-4E71-9995-49918DF4F723}"/>
              </a:ext>
            </a:extLst>
          </p:cNvPr>
          <p:cNvSpPr/>
          <p:nvPr/>
        </p:nvSpPr>
        <p:spPr>
          <a:xfrm>
            <a:off x="399600" y="4605356"/>
            <a:ext cx="8244000" cy="538609"/>
          </a:xfrm>
          <a:prstGeom prst="rect">
            <a:avLst/>
          </a:prstGeom>
        </p:spPr>
        <p:txBody>
          <a:bodyPr wrap="square">
            <a:spAutoFit/>
          </a:bodyPr>
          <a:lstStyle/>
          <a:p>
            <a:pPr marL="0" marR="0" lvl="0" indent="0" algn="l" defTabSz="1219140" rtl="0" eaLnBrk="1" fontAlgn="auto" latinLnBrk="0" hangingPunct="1">
              <a:lnSpc>
                <a:spcPct val="100000"/>
              </a:lnSpc>
              <a:spcBef>
                <a:spcPts val="267"/>
              </a:spcBef>
              <a:spcAft>
                <a:spcPts val="0"/>
              </a:spcAft>
              <a:buClr>
                <a:srgbClr val="0063C3"/>
              </a:buClr>
              <a:buSzTx/>
              <a:buFontTx/>
              <a:buNone/>
              <a:tabLst/>
              <a:defRPr/>
            </a:pPr>
            <a:r>
              <a:rPr kumimoji="0" lang="de-DE" sz="600" b="0" i="0" u="none" strike="noStrike" kern="0" cap="none" spc="0" normalizeH="0" baseline="0" noProof="0">
                <a:ln>
                  <a:noFill/>
                </a:ln>
                <a:solidFill>
                  <a:srgbClr val="000000"/>
                </a:solidFill>
                <a:effectLst/>
                <a:uLnTx/>
                <a:uFillTx/>
                <a:latin typeface="Arial"/>
                <a:ea typeface="+mn-ea"/>
                <a:cs typeface="+mn-cs"/>
              </a:rPr>
              <a:t>*Bei 2 Patienten wurde die Therapie aufgrund einer akuten Nierenschädigung beendet.</a:t>
            </a:r>
          </a:p>
          <a:p>
            <a:pPr marL="0" marR="0" lvl="0" indent="0" algn="l" defTabSz="1219140" rtl="0" eaLnBrk="1" fontAlgn="auto" latinLnBrk="0" hangingPunct="1">
              <a:lnSpc>
                <a:spcPct val="100000"/>
              </a:lnSpc>
              <a:spcBef>
                <a:spcPts val="267"/>
              </a:spcBef>
              <a:spcAft>
                <a:spcPts val="0"/>
              </a:spcAft>
              <a:buClr>
                <a:srgbClr val="0063C3"/>
              </a:buClr>
              <a:buSzTx/>
              <a:buFontTx/>
              <a:buNone/>
              <a:tabLst/>
              <a:defRPr/>
            </a:pPr>
            <a:r>
              <a:rPr kumimoji="0" lang="de-DE" sz="600" b="0" i="0" u="none" strike="noStrike" kern="0" cap="none" spc="0" normalizeH="0" baseline="0" noProof="0">
                <a:ln>
                  <a:noFill/>
                </a:ln>
                <a:solidFill>
                  <a:srgbClr val="000000"/>
                </a:solidFill>
                <a:effectLst/>
                <a:uLnTx/>
                <a:uFillTx/>
                <a:latin typeface="Arial"/>
                <a:ea typeface="+mn-ea"/>
                <a:cs typeface="+mn-cs"/>
              </a:rPr>
              <a:t>IsaKRd: Isatuximab, Carfilzomib, Lenalidomid und Dexamethason; NDMM: neu diagnostiziertes multiples Myelom; UE: unerwünschte Ereignisse. </a:t>
            </a:r>
          </a:p>
          <a:p>
            <a:pPr marL="0" marR="0" lvl="0" indent="0" algn="l" defTabSz="1219140" rtl="0" eaLnBrk="1" fontAlgn="auto" latinLnBrk="0" hangingPunct="1">
              <a:lnSpc>
                <a:spcPct val="100000"/>
              </a:lnSpc>
              <a:spcBef>
                <a:spcPts val="267"/>
              </a:spcBef>
              <a:spcAft>
                <a:spcPts val="0"/>
              </a:spcAft>
              <a:buClr>
                <a:srgbClr val="0063C3"/>
              </a:buClr>
              <a:buSzTx/>
              <a:buFontTx/>
              <a:buNone/>
              <a:tabLst/>
              <a:defRPr/>
            </a:pPr>
            <a:endParaRPr kumimoji="0" lang="de-DE" sz="600" b="0" i="0" u="none" strike="noStrike" kern="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err="1">
                <a:ln>
                  <a:noFill/>
                </a:ln>
                <a:solidFill>
                  <a:srgbClr val="000000"/>
                </a:solidFill>
                <a:effectLst/>
                <a:uLnTx/>
                <a:uFillTx/>
                <a:latin typeface="Arial"/>
                <a:ea typeface="+mn-ea"/>
                <a:cs typeface="+mn-cs"/>
              </a:rPr>
              <a:t>O’Donnell</a:t>
            </a:r>
            <a:r>
              <a:rPr kumimoji="0" lang="de-DE" sz="600" b="0" i="0" u="none" strike="noStrike" kern="1200" cap="none" spc="0" normalizeH="0" baseline="0" noProof="0">
                <a:ln>
                  <a:noFill/>
                </a:ln>
                <a:solidFill>
                  <a:srgbClr val="000000"/>
                </a:solidFill>
                <a:effectLst/>
                <a:uLnTx/>
                <a:uFillTx/>
                <a:latin typeface="Arial"/>
                <a:ea typeface="+mn-ea"/>
                <a:cs typeface="+mn-cs"/>
              </a:rPr>
              <a:t> EK et al, ASH 20022, Abstract 3239, https://ash.confex.com/ash/2022/webprogram/Paper156328.html</a:t>
            </a:r>
          </a:p>
        </p:txBody>
      </p:sp>
      <p:sp>
        <p:nvSpPr>
          <p:cNvPr id="114" name="Textfeld 113">
            <a:extLst>
              <a:ext uri="{FF2B5EF4-FFF2-40B4-BE49-F238E27FC236}">
                <a16:creationId xmlns:a16="http://schemas.microsoft.com/office/drawing/2014/main" id="{51C91289-3405-4D13-A2F2-DFF1A94B47B7}"/>
              </a:ext>
            </a:extLst>
          </p:cNvPr>
          <p:cNvSpPr txBox="1"/>
          <p:nvPr/>
        </p:nvSpPr>
        <p:spPr>
          <a:xfrm>
            <a:off x="332186" y="1047704"/>
            <a:ext cx="8243999" cy="1800493"/>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Die häufigsten UE vom Grad 3 oder 4, die bei mindestens 2 Patienten auftraten, waren:</a:t>
            </a:r>
          </a:p>
          <a:p>
            <a:pPr marL="628650" marR="0" lvl="1"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Neutropenie (24 %)</a:t>
            </a:r>
          </a:p>
          <a:p>
            <a:pPr marL="628650" marR="0" lvl="1"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Erhöhte Alanin-Aminotransferase (10 %)</a:t>
            </a:r>
          </a:p>
          <a:p>
            <a:pPr marL="628650" marR="0" lvl="1"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Akute Nierenschädigung (6 %)*</a:t>
            </a:r>
          </a:p>
          <a:p>
            <a:pPr marL="628650" marR="0" lvl="1"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err="1">
                <a:ln>
                  <a:noFill/>
                </a:ln>
                <a:solidFill>
                  <a:srgbClr val="000000"/>
                </a:solidFill>
                <a:effectLst/>
                <a:uLnTx/>
                <a:uFillTx/>
                <a:latin typeface="Arial"/>
                <a:ea typeface="+mn-ea"/>
                <a:cs typeface="+mn-cs"/>
              </a:rPr>
              <a:t>Thrombozytopenie</a:t>
            </a:r>
            <a:r>
              <a:rPr kumimoji="0" lang="de-DE" sz="1200" b="0" i="0" u="none" strike="noStrike" kern="1200" cap="none" spc="0" normalizeH="0" baseline="0" noProof="0">
                <a:ln>
                  <a:noFill/>
                </a:ln>
                <a:solidFill>
                  <a:srgbClr val="000000"/>
                </a:solidFill>
                <a:effectLst/>
                <a:uLnTx/>
                <a:uFillTx/>
                <a:latin typeface="Arial"/>
                <a:ea typeface="+mn-ea"/>
                <a:cs typeface="+mn-cs"/>
              </a:rPr>
              <a:t> (6 %)</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Die häufigsten UE vom Grad 1 bis 2 waren infusionsbedingte Reaktionen (20 %) und Hypertonie (48 %, davon </a:t>
            </a:r>
            <a:br>
              <a:rPr kumimoji="0" lang="de-DE" sz="1200" b="0" i="0" u="none" strike="noStrike" kern="1200" cap="none" spc="0" normalizeH="0" baseline="0" noProof="0">
                <a:ln>
                  <a:noFill/>
                </a:ln>
                <a:solidFill>
                  <a:srgbClr val="000000"/>
                </a:solidFill>
                <a:effectLst/>
                <a:uLnTx/>
                <a:uFillTx/>
                <a:latin typeface="Arial"/>
                <a:ea typeface="+mn-ea"/>
                <a:cs typeface="+mn-cs"/>
              </a:rPr>
            </a:br>
            <a:r>
              <a:rPr kumimoji="0" lang="de-DE" sz="1200" b="0" i="0" u="none" strike="noStrike" kern="1200" cap="none" spc="0" normalizeH="0" baseline="0" noProof="0">
                <a:ln>
                  <a:noFill/>
                </a:ln>
                <a:solidFill>
                  <a:srgbClr val="000000"/>
                </a:solidFill>
                <a:effectLst/>
                <a:uLnTx/>
                <a:uFillTx/>
                <a:latin typeface="Arial"/>
                <a:ea typeface="+mn-ea"/>
                <a:cs typeface="+mn-cs"/>
              </a:rPr>
              <a:t>1 Patient mit Grad 3 Hypertonie).</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Ein Patient verstarb aus nicht mit der Therapie in Zusammenhang stehenden Gründen.</a:t>
            </a:r>
          </a:p>
        </p:txBody>
      </p:sp>
      <p:sp>
        <p:nvSpPr>
          <p:cNvPr id="6" name="Titel 1">
            <a:extLst>
              <a:ext uri="{FF2B5EF4-FFF2-40B4-BE49-F238E27FC236}">
                <a16:creationId xmlns:a16="http://schemas.microsoft.com/office/drawing/2014/main" id="{7EC3643C-6724-49FC-9ACB-E625D12CA807}"/>
              </a:ext>
            </a:extLst>
          </p:cNvPr>
          <p:cNvSpPr txBox="1">
            <a:spLocks/>
          </p:cNvSpPr>
          <p:nvPr/>
        </p:nvSpPr>
        <p:spPr bwMode="gray">
          <a:xfrm>
            <a:off x="390889" y="402801"/>
            <a:ext cx="8542755" cy="460195"/>
          </a:xfrm>
          <a:prstGeom prst="rect">
            <a:avLst/>
          </a:prstGeom>
          <a:noFill/>
          <a:ln w="9525" algn="ctr">
            <a:noFill/>
            <a:miter lim="800000"/>
            <a:headEnd/>
            <a:tailEnd/>
          </a:ln>
          <a:effectLst/>
        </p:spPr>
        <p:txBody>
          <a:bodyPr vert="horz" wrap="square" lIns="0" tIns="0" rIns="0" bIns="45720" numCol="1" anchor="b" anchorCtr="0" compatLnSpc="1">
            <a:prstTxWarp prst="textNoShape">
              <a:avLst/>
            </a:prstTxWarp>
          </a:bodyPr>
          <a:lstStyle>
            <a:lvl1pPr algn="l" rtl="0" eaLnBrk="1" fontAlgn="base" hangingPunct="1">
              <a:lnSpc>
                <a:spcPct val="90000"/>
              </a:lnSpc>
              <a:spcBef>
                <a:spcPct val="0"/>
              </a:spcBef>
              <a:spcAft>
                <a:spcPct val="0"/>
              </a:spcAft>
              <a:defRPr sz="2400" b="1">
                <a:solidFill>
                  <a:schemeClr val="tx1"/>
                </a:solidFill>
                <a:latin typeface="+mj-lt"/>
                <a:ea typeface="+mj-ea"/>
                <a:cs typeface="+mj-cs"/>
              </a:defRPr>
            </a:lvl1pPr>
            <a:lvl2pPr algn="l" rtl="0" eaLnBrk="1" fontAlgn="base" hangingPunct="1">
              <a:lnSpc>
                <a:spcPct val="90000"/>
              </a:lnSpc>
              <a:spcBef>
                <a:spcPct val="0"/>
              </a:spcBef>
              <a:spcAft>
                <a:spcPct val="0"/>
              </a:spcAft>
              <a:defRPr sz="2400" b="1">
                <a:solidFill>
                  <a:schemeClr val="tx1"/>
                </a:solidFill>
                <a:latin typeface="Arial" charset="0"/>
              </a:defRPr>
            </a:lvl2pPr>
            <a:lvl3pPr algn="l" rtl="0" eaLnBrk="1" fontAlgn="base" hangingPunct="1">
              <a:lnSpc>
                <a:spcPct val="90000"/>
              </a:lnSpc>
              <a:spcBef>
                <a:spcPct val="0"/>
              </a:spcBef>
              <a:spcAft>
                <a:spcPct val="0"/>
              </a:spcAft>
              <a:defRPr sz="2400" b="1">
                <a:solidFill>
                  <a:schemeClr val="tx1"/>
                </a:solidFill>
                <a:latin typeface="Arial" charset="0"/>
              </a:defRPr>
            </a:lvl3pPr>
            <a:lvl4pPr algn="l" rtl="0" eaLnBrk="1" fontAlgn="base" hangingPunct="1">
              <a:lnSpc>
                <a:spcPct val="90000"/>
              </a:lnSpc>
              <a:spcBef>
                <a:spcPct val="0"/>
              </a:spcBef>
              <a:spcAft>
                <a:spcPct val="0"/>
              </a:spcAft>
              <a:defRPr sz="2400" b="1">
                <a:solidFill>
                  <a:schemeClr val="tx1"/>
                </a:solidFill>
                <a:latin typeface="Arial" charset="0"/>
              </a:defRPr>
            </a:lvl4pPr>
            <a:lvl5pPr algn="l" rtl="0" eaLnBrk="1" fontAlgn="base" hangingPunct="1">
              <a:lnSpc>
                <a:spcPct val="90000"/>
              </a:lnSpc>
              <a:spcBef>
                <a:spcPct val="0"/>
              </a:spcBef>
              <a:spcAft>
                <a:spcPct val="0"/>
              </a:spcAft>
              <a:defRPr sz="2400" b="1">
                <a:solidFill>
                  <a:schemeClr val="tx1"/>
                </a:solidFill>
                <a:latin typeface="Arial" charset="0"/>
              </a:defRPr>
            </a:lvl5pPr>
            <a:lvl6pPr marL="342891" algn="l" rtl="0" eaLnBrk="1" fontAlgn="base" hangingPunct="1">
              <a:lnSpc>
                <a:spcPct val="90000"/>
              </a:lnSpc>
              <a:spcBef>
                <a:spcPct val="0"/>
              </a:spcBef>
              <a:spcAft>
                <a:spcPct val="0"/>
              </a:spcAft>
              <a:defRPr sz="2400" b="1">
                <a:solidFill>
                  <a:schemeClr val="tx1"/>
                </a:solidFill>
                <a:latin typeface="Arial" charset="0"/>
              </a:defRPr>
            </a:lvl6pPr>
            <a:lvl7pPr marL="685783" algn="l" rtl="0" eaLnBrk="1" fontAlgn="base" hangingPunct="1">
              <a:lnSpc>
                <a:spcPct val="90000"/>
              </a:lnSpc>
              <a:spcBef>
                <a:spcPct val="0"/>
              </a:spcBef>
              <a:spcAft>
                <a:spcPct val="0"/>
              </a:spcAft>
              <a:defRPr sz="2400" b="1">
                <a:solidFill>
                  <a:schemeClr val="tx1"/>
                </a:solidFill>
                <a:latin typeface="Arial" charset="0"/>
              </a:defRPr>
            </a:lvl7pPr>
            <a:lvl8pPr marL="1028674" algn="l" rtl="0" eaLnBrk="1" fontAlgn="base" hangingPunct="1">
              <a:lnSpc>
                <a:spcPct val="90000"/>
              </a:lnSpc>
              <a:spcBef>
                <a:spcPct val="0"/>
              </a:spcBef>
              <a:spcAft>
                <a:spcPct val="0"/>
              </a:spcAft>
              <a:defRPr sz="2400" b="1">
                <a:solidFill>
                  <a:schemeClr val="tx1"/>
                </a:solidFill>
                <a:latin typeface="Arial" charset="0"/>
              </a:defRPr>
            </a:lvl8pPr>
            <a:lvl9pPr marL="1371566" algn="l" rtl="0" eaLnBrk="1" fontAlgn="base" hangingPunct="1">
              <a:lnSpc>
                <a:spcPct val="90000"/>
              </a:lnSpc>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br>
              <a:rPr kumimoji="0" lang="de-DE" sz="2000" b="1" i="0" u="none" strike="noStrike" kern="0" cap="none" spc="0" normalizeH="0" baseline="0" noProof="0">
                <a:ln>
                  <a:noFill/>
                </a:ln>
                <a:solidFill>
                  <a:srgbClr val="000000"/>
                </a:solidFill>
                <a:effectLst/>
                <a:uLnTx/>
                <a:uFillTx/>
                <a:latin typeface="Arial"/>
                <a:ea typeface="+mj-ea"/>
                <a:cs typeface="+mj-cs"/>
              </a:rPr>
            </a:br>
            <a:r>
              <a:rPr kumimoji="0" lang="de-DE" sz="2400" b="1" i="0" u="none" strike="noStrike" kern="0" cap="none" spc="0" normalizeH="0" baseline="0" noProof="0">
                <a:ln>
                  <a:noFill/>
                </a:ln>
                <a:solidFill>
                  <a:srgbClr val="000000"/>
                </a:solidFill>
                <a:effectLst/>
                <a:uLnTx/>
                <a:uFillTx/>
                <a:latin typeface="Arial"/>
                <a:ea typeface="+mj-ea"/>
                <a:cs typeface="+mj-cs"/>
              </a:rPr>
              <a:t>SKylaRk</a:t>
            </a:r>
            <a:br>
              <a:rPr kumimoji="0" lang="de-DE" sz="2000" b="1" i="0" u="none" strike="noStrike" kern="0" cap="none" spc="0" normalizeH="0" baseline="0" noProof="0">
                <a:ln>
                  <a:noFill/>
                </a:ln>
                <a:solidFill>
                  <a:srgbClr val="000000"/>
                </a:solidFill>
                <a:effectLst/>
                <a:uLnTx/>
                <a:uFillTx/>
                <a:latin typeface="Arial"/>
                <a:ea typeface="+mj-ea"/>
                <a:cs typeface="+mj-cs"/>
              </a:rPr>
            </a:br>
            <a:r>
              <a:rPr kumimoji="0" lang="de-DE" sz="1400" b="1" i="0" u="none" strike="noStrike" kern="0" cap="none" spc="0" normalizeH="0" baseline="0" noProof="0">
                <a:ln>
                  <a:noFill/>
                </a:ln>
                <a:solidFill>
                  <a:srgbClr val="000000"/>
                </a:solidFill>
                <a:effectLst/>
                <a:uLnTx/>
                <a:uFillTx/>
                <a:latin typeface="Arial"/>
                <a:ea typeface="+mj-ea"/>
                <a:cs typeface="+mj-cs"/>
              </a:rPr>
              <a:t>IsaKRd bei transplantablen NDMM-Patienten: Verträglichkeit und Fazit</a:t>
            </a:r>
            <a:endParaRPr kumimoji="0" lang="de-DE" sz="1400" b="1" i="0" u="none" strike="noStrike" kern="0" cap="none" spc="0" normalizeH="0" baseline="30000" noProof="0">
              <a:ln>
                <a:noFill/>
              </a:ln>
              <a:solidFill>
                <a:srgbClr val="000000"/>
              </a:solidFill>
              <a:effectLst/>
              <a:uLnTx/>
              <a:uFillTx/>
              <a:latin typeface="Arial"/>
              <a:ea typeface="+mj-ea"/>
              <a:cs typeface="+mj-cs"/>
            </a:endParaRPr>
          </a:p>
        </p:txBody>
      </p:sp>
      <p:sp>
        <p:nvSpPr>
          <p:cNvPr id="9" name="Inhaltsplatzhalter 2">
            <a:extLst>
              <a:ext uri="{FF2B5EF4-FFF2-40B4-BE49-F238E27FC236}">
                <a16:creationId xmlns:a16="http://schemas.microsoft.com/office/drawing/2014/main" id="{654CC550-6D3B-488D-AB24-666D684F65B9}"/>
              </a:ext>
            </a:extLst>
          </p:cNvPr>
          <p:cNvSpPr txBox="1">
            <a:spLocks/>
          </p:cNvSpPr>
          <p:nvPr/>
        </p:nvSpPr>
        <p:spPr bwMode="gray">
          <a:xfrm>
            <a:off x="362701" y="3430362"/>
            <a:ext cx="8314333" cy="913036"/>
          </a:xfrm>
          <a:prstGeom prst="rect">
            <a:avLst/>
          </a:prstGeom>
          <a:noFill/>
          <a:ln w="31750" algn="ctr">
            <a:solidFill>
              <a:srgbClr val="0063C3"/>
            </a:solidFill>
            <a:miter lim="800000"/>
            <a:headEnd/>
            <a:tailEnd/>
          </a:ln>
          <a:effectLst/>
        </p:spPr>
        <p:txBody>
          <a:bodyPr vert="horz" wrap="square" lIns="72000" tIns="72000" rIns="72000" bIns="72000" numCol="1" anchor="t" anchorCtr="0" compatLnSpc="1">
            <a:prstTxWarp prst="textNoShape">
              <a:avLst/>
            </a:prstTxWarp>
          </a:bodyPr>
          <a:lstStyle>
            <a:lvl1pPr marL="237745" indent="-237745" algn="l" rtl="0" eaLnBrk="1" fontAlgn="base" hangingPunct="1">
              <a:lnSpc>
                <a:spcPct val="95000"/>
              </a:lnSpc>
              <a:spcBef>
                <a:spcPct val="50000"/>
              </a:spcBef>
              <a:spcAft>
                <a:spcPct val="0"/>
              </a:spcAft>
              <a:buClr>
                <a:schemeClr val="accent1"/>
              </a:buClr>
              <a:buFont typeface="Wingdings" panose="05000000000000000000" pitchFamily="2" charset="2"/>
              <a:buChar char="§"/>
              <a:defRPr sz="1600">
                <a:solidFill>
                  <a:schemeClr val="tx1"/>
                </a:solidFill>
                <a:latin typeface="+mn-lt"/>
                <a:ea typeface="+mn-ea"/>
                <a:cs typeface="+mn-cs"/>
              </a:defRPr>
            </a:lvl1pPr>
            <a:lvl2pPr marL="628635" indent="-285744" algn="l" rtl="0" eaLnBrk="1" fontAlgn="base" hangingPunct="1">
              <a:lnSpc>
                <a:spcPct val="95000"/>
              </a:lnSpc>
              <a:spcBef>
                <a:spcPct val="20000"/>
              </a:spcBef>
              <a:spcAft>
                <a:spcPct val="0"/>
              </a:spcAft>
              <a:buClr>
                <a:schemeClr val="accent1"/>
              </a:buClr>
              <a:buFont typeface="Arial" panose="020B0604020202020204" pitchFamily="34" charset="0"/>
              <a:buChar char="•"/>
              <a:defRPr sz="1600">
                <a:solidFill>
                  <a:schemeClr val="tx1"/>
                </a:solidFill>
                <a:latin typeface="+mn-lt"/>
              </a:defRPr>
            </a:lvl2pPr>
            <a:lvl3pPr marL="971526" indent="-285744" algn="l" rtl="0" eaLnBrk="1" fontAlgn="base" hangingPunct="1">
              <a:lnSpc>
                <a:spcPct val="95000"/>
              </a:lnSpc>
              <a:spcBef>
                <a:spcPct val="20000"/>
              </a:spcBef>
              <a:spcAft>
                <a:spcPct val="0"/>
              </a:spcAft>
              <a:buClr>
                <a:schemeClr val="accent1"/>
              </a:buClr>
              <a:buFont typeface="Arial" panose="020B0604020202020204" pitchFamily="34" charset="0"/>
              <a:buChar char="-"/>
              <a:defRPr sz="1600">
                <a:solidFill>
                  <a:schemeClr val="accent1"/>
                </a:solidFill>
                <a:latin typeface="+mn-lt"/>
              </a:defRPr>
            </a:lvl3pPr>
            <a:lvl4pPr marL="1314418" indent="-285744" algn="l" rtl="0" eaLnBrk="1" fontAlgn="base" hangingPunct="1">
              <a:lnSpc>
                <a:spcPct val="95000"/>
              </a:lnSpc>
              <a:spcBef>
                <a:spcPct val="20000"/>
              </a:spcBef>
              <a:spcAft>
                <a:spcPct val="0"/>
              </a:spcAft>
              <a:buClr>
                <a:schemeClr val="accent1"/>
              </a:buClr>
              <a:buFont typeface="Wingdings" panose="05000000000000000000" pitchFamily="2" charset="2"/>
              <a:buChar char="§"/>
              <a:defRPr sz="1600">
                <a:solidFill>
                  <a:schemeClr val="tx1"/>
                </a:solidFill>
                <a:latin typeface="+mn-lt"/>
              </a:defRPr>
            </a:lvl4pPr>
            <a:lvl5pPr marL="1543012" indent="-171446" algn="l" rtl="0" eaLnBrk="1" fontAlgn="base" hangingPunct="1">
              <a:lnSpc>
                <a:spcPct val="95000"/>
              </a:lnSpc>
              <a:spcBef>
                <a:spcPct val="20000"/>
              </a:spcBef>
              <a:spcAft>
                <a:spcPct val="0"/>
              </a:spcAft>
              <a:buClr>
                <a:schemeClr val="accent1"/>
              </a:buClr>
              <a:buSzPct val="75000"/>
              <a:buFont typeface="Courier New" panose="02070309020205020404" pitchFamily="49" charset="0"/>
              <a:buChar char="o"/>
              <a:defRPr sz="1600">
                <a:solidFill>
                  <a:schemeClr val="tx1"/>
                </a:solidFill>
                <a:latin typeface="+mn-lt"/>
              </a:defRPr>
            </a:lvl5pPr>
            <a:lvl6pPr marL="1885904"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6pPr>
            <a:lvl7pPr marL="2228795"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7pPr>
            <a:lvl8pPr marL="2571686"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8pPr>
            <a:lvl9pPr marL="2914578"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9pPr>
          </a:lstStyle>
          <a:p>
            <a:pPr marL="0" marR="0" lvl="0" indent="0" algn="l" defTabSz="914400" rtl="0" eaLnBrk="1" fontAlgn="base" latinLnBrk="0" hangingPunct="1">
              <a:lnSpc>
                <a:spcPct val="95000"/>
              </a:lnSpc>
              <a:spcBef>
                <a:spcPct val="50000"/>
              </a:spcBef>
              <a:spcAft>
                <a:spcPct val="0"/>
              </a:spcAft>
              <a:buClr>
                <a:srgbClr val="0063C3"/>
              </a:buClr>
              <a:buSzTx/>
              <a:buFont typeface="Wingdings" panose="05000000000000000000" pitchFamily="2" charset="2"/>
              <a:buNone/>
              <a:tabLst/>
              <a:defRPr/>
            </a:pPr>
            <a:r>
              <a:rPr kumimoji="0" lang="de-DE" sz="1400" b="1" i="0" u="none" strike="noStrike" kern="0" cap="none" spc="0" normalizeH="0" baseline="0" noProof="0">
                <a:ln>
                  <a:noFill/>
                </a:ln>
                <a:solidFill>
                  <a:srgbClr val="000000"/>
                </a:solidFill>
                <a:effectLst/>
                <a:uLnTx/>
                <a:uFillTx/>
                <a:latin typeface="Arial"/>
                <a:ea typeface="+mn-ea"/>
                <a:cs typeface="+mn-cs"/>
              </a:rPr>
              <a:t>Schlussfolgerungen:</a:t>
            </a:r>
          </a:p>
          <a:p>
            <a:pPr marL="0" marR="0" lvl="0" indent="0" algn="l" defTabSz="914400" rtl="0" eaLnBrk="1" fontAlgn="base" latinLnBrk="0" hangingPunct="1">
              <a:lnSpc>
                <a:spcPct val="100000"/>
              </a:lnSpc>
              <a:spcBef>
                <a:spcPct val="50000"/>
              </a:spcBef>
              <a:spcAft>
                <a:spcPct val="0"/>
              </a:spcAft>
              <a:buClr>
                <a:srgbClr val="0063C3"/>
              </a:buClr>
              <a:buSzTx/>
              <a:buFont typeface="Wingdings" panose="05000000000000000000" pitchFamily="2" charset="2"/>
              <a:buNone/>
              <a:tabLst/>
              <a:defRPr/>
            </a:pPr>
            <a:r>
              <a:rPr kumimoji="0" lang="de-DE" sz="1200" b="0" i="0" u="none" strike="noStrike" kern="0" cap="none" spc="0" normalizeH="0" baseline="0" noProof="0">
                <a:ln>
                  <a:noFill/>
                </a:ln>
                <a:solidFill>
                  <a:srgbClr val="000000"/>
                </a:solidFill>
                <a:effectLst/>
                <a:uLnTx/>
                <a:uFillTx/>
                <a:latin typeface="Arial"/>
                <a:ea typeface="+mn-ea"/>
                <a:cs typeface="+mn-cs"/>
              </a:rPr>
              <a:t>Die frühe Auswertung der SKylaRk-Studie deutet darauf hin, dass das IsaKRd-Regime bei NDMM-Patienten ein tiefes Ansprechen induziert. Das Verträglichkeitsprofil entsprach den Erfahrungen mit vergleichbaren Regimen.</a:t>
            </a:r>
          </a:p>
        </p:txBody>
      </p:sp>
    </p:spTree>
    <p:extLst>
      <p:ext uri="{BB962C8B-B14F-4D97-AF65-F5344CB8AC3E}">
        <p14:creationId xmlns:p14="http://schemas.microsoft.com/office/powerpoint/2010/main" val="3469586382"/>
      </p:ext>
    </p:extLst>
  </p:cSld>
  <p:clrMapOvr>
    <a:masterClrMapping/>
  </p:clrMapOvr>
  <p:transition>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5" name="Picture 4" descr="Graphical user interface, table&#10;&#10;Description automatically generated">
            <a:extLst>
              <a:ext uri="{FF2B5EF4-FFF2-40B4-BE49-F238E27FC236}">
                <a16:creationId xmlns:a16="http://schemas.microsoft.com/office/drawing/2014/main" id="{CEA050A5-5A5E-4CC8-8416-602CFFBA1C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478" y="0"/>
            <a:ext cx="7949045" cy="5143500"/>
          </a:xfrm>
          <a:prstGeom prst="rect">
            <a:avLst/>
          </a:prstGeom>
        </p:spPr>
      </p:pic>
      <p:grpSp>
        <p:nvGrpSpPr>
          <p:cNvPr id="4" name="Group 3">
            <a:extLst>
              <a:ext uri="{FF2B5EF4-FFF2-40B4-BE49-F238E27FC236}">
                <a16:creationId xmlns:a16="http://schemas.microsoft.com/office/drawing/2014/main" id="{EB4C061E-0254-4C97-8302-2CAA45C6505F}"/>
              </a:ext>
            </a:extLst>
          </p:cNvPr>
          <p:cNvGrpSpPr/>
          <p:nvPr/>
        </p:nvGrpSpPr>
        <p:grpSpPr>
          <a:xfrm>
            <a:off x="491490" y="162145"/>
            <a:ext cx="8161019" cy="706535"/>
            <a:chOff x="655320" y="216194"/>
            <a:chExt cx="10881358" cy="942046"/>
          </a:xfrm>
        </p:grpSpPr>
        <p:sp>
          <p:nvSpPr>
            <p:cNvPr id="3" name="Rectangle 2">
              <a:extLst>
                <a:ext uri="{FF2B5EF4-FFF2-40B4-BE49-F238E27FC236}">
                  <a16:creationId xmlns:a16="http://schemas.microsoft.com/office/drawing/2014/main" id="{8EDC2158-3F7A-4335-98B9-A2D59F9F5208}"/>
                </a:ext>
              </a:extLst>
            </p:cNvPr>
            <p:cNvSpPr/>
            <p:nvPr/>
          </p:nvSpPr>
          <p:spPr>
            <a:xfrm>
              <a:off x="655320" y="419100"/>
              <a:ext cx="1569720" cy="739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sp>
          <p:nvSpPr>
            <p:cNvPr id="6" name="Rectangle 5">
              <a:extLst>
                <a:ext uri="{FF2B5EF4-FFF2-40B4-BE49-F238E27FC236}">
                  <a16:creationId xmlns:a16="http://schemas.microsoft.com/office/drawing/2014/main" id="{A404D888-6580-43BA-92D0-0BFA1A7C924F}"/>
                </a:ext>
              </a:extLst>
            </p:cNvPr>
            <p:cNvSpPr/>
            <p:nvPr/>
          </p:nvSpPr>
          <p:spPr>
            <a:xfrm>
              <a:off x="9905999" y="216194"/>
              <a:ext cx="1630679" cy="858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grpSp>
      <p:pic>
        <p:nvPicPr>
          <p:cNvPr id="8" name="object 4">
            <a:hlinkClick r:id="rId3" action="ppaction://hlinksldjump"/>
            <a:extLst>
              <a:ext uri="{FF2B5EF4-FFF2-40B4-BE49-F238E27FC236}">
                <a16:creationId xmlns:a16="http://schemas.microsoft.com/office/drawing/2014/main" id="{ABCF0389-679C-4299-A4AD-58DB48132279}"/>
              </a:ext>
            </a:extLst>
          </p:cNvPr>
          <p:cNvPicPr/>
          <p:nvPr/>
        </p:nvPicPr>
        <p:blipFill>
          <a:blip r:embed="rId4" cstate="print"/>
          <a:stretch>
            <a:fillRect/>
          </a:stretch>
        </p:blipFill>
        <p:spPr>
          <a:xfrm>
            <a:off x="8905963" y="33147"/>
            <a:ext cx="186602" cy="218523"/>
          </a:xfrm>
          <a:prstGeom prst="rect">
            <a:avLst/>
          </a:prstGeom>
        </p:spPr>
      </p:pic>
      <p:pic>
        <p:nvPicPr>
          <p:cNvPr id="9" name="object 8">
            <a:hlinkClick r:id="" action="ppaction://noaction"/>
            <a:extLst>
              <a:ext uri="{FF2B5EF4-FFF2-40B4-BE49-F238E27FC236}">
                <a16:creationId xmlns:a16="http://schemas.microsoft.com/office/drawing/2014/main" id="{27357DDA-36F7-4F90-B0BB-1EE91CABF62E}"/>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3769534101"/>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C3111F7-042D-45B5-BF1F-EE8E5DC22F2A}"/>
              </a:ext>
            </a:extLst>
          </p:cNvPr>
          <p:cNvSpPr txBox="1"/>
          <p:nvPr/>
        </p:nvSpPr>
        <p:spPr>
          <a:xfrm>
            <a:off x="288711" y="4687019"/>
            <a:ext cx="7315200" cy="396006"/>
          </a:xfrm>
          <a:prstGeom prst="rect">
            <a:avLst/>
          </a:prstGeom>
          <a:noFill/>
        </p:spPr>
        <p:txBody>
          <a:bodyPr wrap="square" lIns="0" tIns="0" rIns="0" bIns="0" rtlCol="0" anchor="t" anchorCtr="0">
            <a:spAutoFit/>
          </a:bodyPr>
          <a:lstStyle/>
          <a:p>
            <a:pPr marL="0" marR="0" lvl="0" indent="0" algn="l" defTabSz="914378" rtl="0" eaLnBrk="1" fontAlgn="auto" latinLnBrk="0" hangingPunct="1">
              <a:lnSpc>
                <a:spcPct val="80000"/>
              </a:lnSpc>
              <a:spcBef>
                <a:spcPts val="20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a:ea typeface="+mn-ea"/>
                <a:cs typeface="+mn-cs"/>
              </a:rPr>
              <a:t>NDMM, </a:t>
            </a:r>
            <a:r>
              <a:rPr kumimoji="0" lang="en-US" sz="700" b="0" i="0" u="none" strike="noStrike" kern="1200" cap="none" spc="0" normalizeH="0" baseline="0" noProof="0" err="1">
                <a:ln>
                  <a:noFill/>
                </a:ln>
                <a:solidFill>
                  <a:srgbClr val="000000"/>
                </a:solidFill>
                <a:effectLst/>
                <a:uLnTx/>
                <a:uFillTx/>
                <a:latin typeface="Arial"/>
                <a:ea typeface="+mn-ea"/>
                <a:cs typeface="+mn-cs"/>
              </a:rPr>
              <a:t>neudiagnostiziertes</a:t>
            </a:r>
            <a:r>
              <a:rPr kumimoji="0" lang="en-US" sz="700" b="0" i="0" u="none" strike="noStrike" kern="1200" cap="none" spc="0" normalizeH="0" baseline="0" noProof="0">
                <a:ln>
                  <a:noFill/>
                </a:ln>
                <a:solidFill>
                  <a:srgbClr val="000000"/>
                </a:solidFill>
                <a:effectLst/>
                <a:uLnTx/>
                <a:uFillTx/>
                <a:latin typeface="Arial"/>
                <a:ea typeface="+mn-ea"/>
                <a:cs typeface="+mn-cs"/>
              </a:rPr>
              <a:t> multiples </a:t>
            </a:r>
            <a:r>
              <a:rPr kumimoji="0" lang="en-US" sz="700" b="0" i="0" u="none" strike="noStrike" kern="1200" cap="none" spc="0" normalizeH="0" baseline="0" noProof="0" err="1">
                <a:ln>
                  <a:noFill/>
                </a:ln>
                <a:solidFill>
                  <a:srgbClr val="000000"/>
                </a:solidFill>
                <a:effectLst/>
                <a:uLnTx/>
                <a:uFillTx/>
                <a:latin typeface="Arial"/>
                <a:ea typeface="+mn-ea"/>
                <a:cs typeface="+mn-cs"/>
              </a:rPr>
              <a:t>Myelom</a:t>
            </a:r>
            <a:r>
              <a:rPr kumimoji="0" lang="en-US" sz="700" b="0" i="0" u="none" strike="noStrike" kern="1200" cap="none" spc="0" normalizeH="0" baseline="0" noProof="0">
                <a:ln>
                  <a:noFill/>
                </a:ln>
                <a:solidFill>
                  <a:srgbClr val="000000"/>
                </a:solidFill>
                <a:effectLst/>
                <a:uLnTx/>
                <a:uFillTx/>
                <a:latin typeface="Arial"/>
                <a:ea typeface="+mn-ea"/>
                <a:cs typeface="+mn-cs"/>
              </a:rPr>
              <a:t>; HR, </a:t>
            </a:r>
            <a:r>
              <a:rPr kumimoji="0" lang="en-US" sz="700" b="0" i="0" u="none" strike="noStrike" kern="1200" cap="none" spc="0" normalizeH="0" baseline="0" noProof="0" err="1">
                <a:ln>
                  <a:noFill/>
                </a:ln>
                <a:solidFill>
                  <a:srgbClr val="000000"/>
                </a:solidFill>
                <a:effectLst/>
                <a:uLnTx/>
                <a:uFillTx/>
                <a:latin typeface="Arial"/>
                <a:ea typeface="+mn-ea"/>
                <a:cs typeface="+mn-cs"/>
              </a:rPr>
              <a:t>Hochrisiko-Zytogenetik</a:t>
            </a:r>
            <a:r>
              <a:rPr kumimoji="0" lang="en-US" sz="700" b="0" i="0" u="none" strike="noStrike" kern="1200" cap="none" spc="0" normalizeH="0" baseline="0" noProof="0">
                <a:ln>
                  <a:noFill/>
                </a:ln>
                <a:solidFill>
                  <a:srgbClr val="000000"/>
                </a:solidFill>
                <a:effectLst/>
                <a:uLnTx/>
                <a:uFillTx/>
                <a:latin typeface="Arial"/>
                <a:ea typeface="+mn-ea"/>
                <a:cs typeface="+mn-cs"/>
              </a:rPr>
              <a:t>; ASCT; </a:t>
            </a:r>
            <a:r>
              <a:rPr kumimoji="0" lang="en-US" sz="700" b="0" i="0" u="none" strike="noStrike" kern="1200" cap="none" spc="0" normalizeH="0" baseline="0" noProof="0" err="1">
                <a:ln>
                  <a:noFill/>
                </a:ln>
                <a:solidFill>
                  <a:srgbClr val="000000"/>
                </a:solidFill>
                <a:effectLst/>
                <a:uLnTx/>
                <a:uFillTx/>
                <a:latin typeface="Arial"/>
                <a:ea typeface="+mn-ea"/>
                <a:cs typeface="+mn-cs"/>
              </a:rPr>
              <a:t>autologe</a:t>
            </a:r>
            <a:r>
              <a:rPr kumimoji="0" lang="en-US" sz="700" b="0" i="0" u="none" strike="noStrike" kern="1200" cap="none" spc="0" normalizeH="0" baseline="0" noProof="0">
                <a:ln>
                  <a:noFill/>
                </a:ln>
                <a:solidFill>
                  <a:srgbClr val="000000"/>
                </a:solidFill>
                <a:effectLst/>
                <a:uLnTx/>
                <a:uFillTx/>
                <a:latin typeface="Arial"/>
                <a:ea typeface="+mn-ea"/>
                <a:cs typeface="+mn-cs"/>
              </a:rPr>
              <a:t> </a:t>
            </a:r>
            <a:r>
              <a:rPr kumimoji="0" lang="en-US" sz="700" b="0" i="0" u="none" strike="noStrike" kern="1200" cap="none" spc="0" normalizeH="0" baseline="0" noProof="0" err="1">
                <a:ln>
                  <a:noFill/>
                </a:ln>
                <a:solidFill>
                  <a:srgbClr val="000000"/>
                </a:solidFill>
                <a:effectLst/>
                <a:uLnTx/>
                <a:uFillTx/>
                <a:latin typeface="Arial"/>
                <a:ea typeface="+mn-ea"/>
                <a:cs typeface="+mn-cs"/>
              </a:rPr>
              <a:t>Stammzelltransplantaion</a:t>
            </a:r>
            <a:r>
              <a:rPr kumimoji="0" lang="en-US" sz="700" b="0" i="0" u="none" strike="noStrike" kern="1200" cap="none" spc="0" normalizeH="0" baseline="0" noProof="0">
                <a:ln>
                  <a:noFill/>
                </a:ln>
                <a:solidFill>
                  <a:srgbClr val="000000"/>
                </a:solidFill>
                <a:effectLst/>
                <a:uLnTx/>
                <a:uFillTx/>
                <a:latin typeface="Arial"/>
                <a:ea typeface="+mn-ea"/>
                <a:cs typeface="+mn-cs"/>
              </a:rPr>
              <a:t>; </a:t>
            </a:r>
            <a:r>
              <a:rPr kumimoji="0" lang="en-US" sz="700" b="0" i="0" u="none" strike="noStrike" kern="1200" cap="none" spc="0" normalizeH="0" baseline="0" noProof="0" err="1">
                <a:ln>
                  <a:noFill/>
                </a:ln>
                <a:solidFill>
                  <a:srgbClr val="000000"/>
                </a:solidFill>
                <a:effectLst/>
                <a:uLnTx/>
                <a:uFillTx/>
                <a:latin typeface="Arial"/>
                <a:ea typeface="+mn-ea"/>
                <a:cs typeface="+mn-cs"/>
              </a:rPr>
              <a:t>KRd</a:t>
            </a:r>
            <a:r>
              <a:rPr kumimoji="0" lang="en-US" sz="700" b="0" i="0" u="none" strike="noStrike" kern="1200" cap="none" spc="0" normalizeH="0" baseline="0" noProof="0">
                <a:ln>
                  <a:noFill/>
                </a:ln>
                <a:solidFill>
                  <a:srgbClr val="000000"/>
                </a:solidFill>
                <a:effectLst/>
                <a:uLnTx/>
                <a:uFillTx/>
                <a:latin typeface="Arial"/>
                <a:ea typeface="+mn-ea"/>
                <a:cs typeface="+mn-cs"/>
              </a:rPr>
              <a:t>, Carfilzomib, </a:t>
            </a:r>
            <a:r>
              <a:rPr kumimoji="0" lang="en-US" sz="700" b="0" i="0" u="none" strike="noStrike" kern="1200" cap="none" spc="0" normalizeH="0" baseline="0" noProof="0" err="1">
                <a:ln>
                  <a:noFill/>
                </a:ln>
                <a:solidFill>
                  <a:srgbClr val="000000"/>
                </a:solidFill>
                <a:effectLst/>
                <a:uLnTx/>
                <a:uFillTx/>
                <a:latin typeface="Arial"/>
                <a:ea typeface="+mn-ea"/>
                <a:cs typeface="+mn-cs"/>
              </a:rPr>
              <a:t>Lenalidomid</a:t>
            </a:r>
            <a:r>
              <a:rPr kumimoji="0" lang="en-US" sz="700" b="0" i="0" u="none" strike="noStrike" kern="1200" cap="none" spc="0" normalizeH="0" baseline="0" noProof="0">
                <a:ln>
                  <a:noFill/>
                </a:ln>
                <a:solidFill>
                  <a:srgbClr val="000000"/>
                </a:solidFill>
                <a:effectLst/>
                <a:uLnTx/>
                <a:uFillTx/>
                <a:latin typeface="Arial"/>
                <a:ea typeface="+mn-ea"/>
                <a:cs typeface="+mn-cs"/>
              </a:rPr>
              <a:t> und Dexamethason; </a:t>
            </a:r>
            <a:r>
              <a:rPr kumimoji="0" lang="en-US" sz="700" b="0" i="0" u="none" strike="noStrike" kern="1200" cap="none" spc="0" normalizeH="0" baseline="0" noProof="0" err="1">
                <a:ln>
                  <a:noFill/>
                </a:ln>
                <a:solidFill>
                  <a:srgbClr val="000000"/>
                </a:solidFill>
                <a:effectLst/>
                <a:uLnTx/>
                <a:uFillTx/>
                <a:latin typeface="Arial"/>
                <a:ea typeface="+mn-ea"/>
                <a:cs typeface="+mn-cs"/>
              </a:rPr>
              <a:t>VRd</a:t>
            </a:r>
            <a:r>
              <a:rPr kumimoji="0" lang="en-US" sz="700" b="0" i="0" u="none" strike="noStrike" kern="1200" cap="none" spc="0" normalizeH="0" baseline="0" noProof="0">
                <a:ln>
                  <a:noFill/>
                </a:ln>
                <a:solidFill>
                  <a:srgbClr val="000000"/>
                </a:solidFill>
                <a:effectLst/>
                <a:uLnTx/>
                <a:uFillTx/>
                <a:latin typeface="Arial"/>
                <a:ea typeface="+mn-ea"/>
                <a:cs typeface="+mn-cs"/>
              </a:rPr>
              <a:t>, Bortezomib, </a:t>
            </a:r>
            <a:r>
              <a:rPr kumimoji="0" lang="en-US" sz="700" b="0" i="0" u="none" strike="noStrike" kern="1200" cap="none" spc="0" normalizeH="0" baseline="0" noProof="0" err="1">
                <a:ln>
                  <a:noFill/>
                </a:ln>
                <a:solidFill>
                  <a:srgbClr val="000000"/>
                </a:solidFill>
                <a:effectLst/>
                <a:uLnTx/>
                <a:uFillTx/>
                <a:latin typeface="Arial"/>
                <a:ea typeface="+mn-ea"/>
                <a:cs typeface="+mn-cs"/>
              </a:rPr>
              <a:t>Lenalidomid</a:t>
            </a:r>
            <a:r>
              <a:rPr kumimoji="0" lang="en-US" sz="700" b="0" i="0" u="none" strike="noStrike" kern="1200" cap="none" spc="0" normalizeH="0" baseline="0" noProof="0">
                <a:ln>
                  <a:noFill/>
                </a:ln>
                <a:solidFill>
                  <a:srgbClr val="000000"/>
                </a:solidFill>
                <a:effectLst/>
                <a:uLnTx/>
                <a:uFillTx/>
                <a:latin typeface="Arial"/>
                <a:ea typeface="+mn-ea"/>
                <a:cs typeface="+mn-cs"/>
              </a:rPr>
              <a:t> und Dexamethason; MSKCC, Memorial Sloan Kettering Cancer Center, New York</a:t>
            </a:r>
          </a:p>
          <a:p>
            <a:pPr marL="0" marR="0" lvl="0" indent="0" algn="l" defTabSz="914378" rtl="0" eaLnBrk="1" fontAlgn="auto" latinLnBrk="0" hangingPunct="1">
              <a:lnSpc>
                <a:spcPct val="80000"/>
              </a:lnSpc>
              <a:spcBef>
                <a:spcPts val="20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378" rtl="0" eaLnBrk="1" fontAlgn="auto" latinLnBrk="0" hangingPunct="1">
              <a:lnSpc>
                <a:spcPct val="80000"/>
              </a:lnSpc>
              <a:spcBef>
                <a:spcPts val="20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a:ea typeface="+mn-ea"/>
                <a:cs typeface="+mn-cs"/>
              </a:rPr>
              <a:t>Tan C, et al. ASH. 2022; Abstract 752, Oral Session 652</a:t>
            </a:r>
            <a:endParaRPr kumimoji="0" lang="en-US" sz="700" b="1" i="0" u="none" strike="noStrike" kern="1200" cap="none" spc="0" normalizeH="0" baseline="0" noProof="0">
              <a:ln>
                <a:noFill/>
              </a:ln>
              <a:solidFill>
                <a:srgbClr val="000000"/>
              </a:solidFill>
              <a:effectLst/>
              <a:uLnTx/>
              <a:uFillTx/>
              <a:latin typeface="Arial"/>
              <a:ea typeface="+mn-ea"/>
              <a:cs typeface="+mn-cs"/>
            </a:endParaRPr>
          </a:p>
        </p:txBody>
      </p:sp>
      <p:sp>
        <p:nvSpPr>
          <p:cNvPr id="34" name="Title 1">
            <a:extLst>
              <a:ext uri="{FF2B5EF4-FFF2-40B4-BE49-F238E27FC236}">
                <a16:creationId xmlns:a16="http://schemas.microsoft.com/office/drawing/2014/main" id="{57D2C496-D659-4B90-B62C-1B54DB8F97A9}"/>
              </a:ext>
            </a:extLst>
          </p:cNvPr>
          <p:cNvSpPr>
            <a:spLocks noGrp="1"/>
          </p:cNvSpPr>
          <p:nvPr>
            <p:ph type="title"/>
          </p:nvPr>
        </p:nvSpPr>
        <p:spPr>
          <a:xfrm>
            <a:off x="288712" y="140384"/>
            <a:ext cx="9349742" cy="680682"/>
          </a:xfrm>
        </p:spPr>
        <p:txBody>
          <a:bodyPr/>
          <a:lstStyle/>
          <a:p>
            <a:pPr lvl="0">
              <a:defRPr/>
            </a:pPr>
            <a:r>
              <a:rPr lang="de-AT" sz="2000">
                <a:solidFill>
                  <a:srgbClr val="000000"/>
                </a:solidFill>
              </a:rPr>
              <a:t>NDMM: Retrospektive Analyse zur Induktion mit KRd oder VRd</a:t>
            </a:r>
            <a:br>
              <a:rPr lang="de-DE" sz="2000"/>
            </a:br>
            <a:r>
              <a:rPr lang="de-DE" sz="1400"/>
              <a:t>Methoden</a:t>
            </a:r>
            <a:endParaRPr lang="de-DE" sz="2000"/>
          </a:p>
        </p:txBody>
      </p:sp>
      <p:sp>
        <p:nvSpPr>
          <p:cNvPr id="2" name="TextBox 1">
            <a:extLst>
              <a:ext uri="{FF2B5EF4-FFF2-40B4-BE49-F238E27FC236}">
                <a16:creationId xmlns:a16="http://schemas.microsoft.com/office/drawing/2014/main" id="{94554095-53F1-470D-BEE3-8FD3D3C627C4}"/>
              </a:ext>
            </a:extLst>
          </p:cNvPr>
          <p:cNvSpPr txBox="1"/>
          <p:nvPr/>
        </p:nvSpPr>
        <p:spPr>
          <a:xfrm>
            <a:off x="288712" y="1087394"/>
            <a:ext cx="8427308" cy="34163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350" b="1" i="0" u="none" strike="noStrike" kern="1200" cap="none" spc="0" normalizeH="0" baseline="0" noProof="0">
                <a:ln>
                  <a:noFill/>
                </a:ln>
                <a:solidFill>
                  <a:srgbClr val="000000"/>
                </a:solidFill>
                <a:effectLst/>
                <a:uLnTx/>
                <a:uFillTx/>
                <a:latin typeface="Arial"/>
                <a:ea typeface="+mn-ea"/>
                <a:cs typeface="+mn-cs"/>
              </a:rPr>
              <a:t>Hintergrund: </a:t>
            </a:r>
            <a:r>
              <a:rPr kumimoji="0" lang="de-DE" sz="1350" b="0" i="0" u="none" strike="noStrike" kern="1200" cap="none" spc="0" normalizeH="0" baseline="0" noProof="0">
                <a:ln>
                  <a:noFill/>
                </a:ln>
                <a:solidFill>
                  <a:srgbClr val="000000"/>
                </a:solidFill>
                <a:effectLst/>
                <a:uLnTx/>
                <a:uFillTx/>
                <a:latin typeface="Arial"/>
                <a:ea typeface="+mn-ea"/>
                <a:cs typeface="+mn-cs"/>
              </a:rPr>
              <a:t>Die Phase 3-Studie </a:t>
            </a:r>
            <a:r>
              <a:rPr kumimoji="0" lang="de-DE" sz="1350" b="1" i="0" u="none" strike="noStrike" kern="1200" cap="none" spc="0" normalizeH="0" baseline="0" noProof="0">
                <a:ln>
                  <a:noFill/>
                </a:ln>
                <a:solidFill>
                  <a:srgbClr val="000000"/>
                </a:solidFill>
                <a:effectLst/>
                <a:uLnTx/>
                <a:uFillTx/>
                <a:latin typeface="Arial"/>
                <a:ea typeface="+mn-ea"/>
                <a:cs typeface="+mn-cs"/>
              </a:rPr>
              <a:t>ENDURANCE</a:t>
            </a:r>
            <a:r>
              <a:rPr kumimoji="0" lang="de-DE" sz="1350" b="0" i="0" u="none" strike="noStrike" kern="1200" cap="none" spc="0" normalizeH="0" baseline="0" noProof="0">
                <a:ln>
                  <a:noFill/>
                </a:ln>
                <a:solidFill>
                  <a:srgbClr val="000000"/>
                </a:solidFill>
                <a:effectLst/>
                <a:uLnTx/>
                <a:uFillTx/>
                <a:latin typeface="Arial"/>
                <a:ea typeface="+mn-ea"/>
                <a:cs typeface="+mn-cs"/>
              </a:rPr>
              <a:t> untersuchte den Einsatz von KRd vs. VRd bei Patienten mit neudiagnostiziertem multiplen Myelom (NDMM). Eine </a:t>
            </a:r>
            <a:r>
              <a:rPr kumimoji="0" lang="de-DE" sz="1350" b="1" i="0" u="none" strike="noStrike" kern="1200" cap="none" spc="0" normalizeH="0" baseline="0" noProof="0">
                <a:ln>
                  <a:noFill/>
                </a:ln>
                <a:solidFill>
                  <a:srgbClr val="000000"/>
                </a:solidFill>
                <a:effectLst/>
                <a:uLnTx/>
                <a:uFillTx/>
                <a:latin typeface="Arial"/>
                <a:ea typeface="+mn-ea"/>
                <a:cs typeface="+mn-cs"/>
              </a:rPr>
              <a:t>Hochrisiko-Zytogenetik</a:t>
            </a:r>
            <a:r>
              <a:rPr kumimoji="0" lang="de-DE" sz="1350" b="0" i="0" u="none" strike="noStrike" kern="1200" cap="none" spc="0" normalizeH="0" baseline="0" noProof="0">
                <a:ln>
                  <a:noFill/>
                </a:ln>
                <a:solidFill>
                  <a:srgbClr val="000000"/>
                </a:solidFill>
                <a:effectLst/>
                <a:uLnTx/>
                <a:uFillTx/>
                <a:latin typeface="Arial"/>
                <a:ea typeface="+mn-ea"/>
                <a:cs typeface="+mn-cs"/>
              </a:rPr>
              <a:t> (HR) wurde als Ausschlusskriterium definiert. Patienten, die </a:t>
            </a:r>
            <a:r>
              <a:rPr kumimoji="0" lang="de-DE" sz="1350" b="1" i="0" u="none" strike="noStrike" kern="1200" cap="none" spc="0" normalizeH="0" baseline="0" noProof="0">
                <a:ln>
                  <a:noFill/>
                </a:ln>
                <a:solidFill>
                  <a:srgbClr val="000000"/>
                </a:solidFill>
                <a:effectLst/>
                <a:uLnTx/>
                <a:uFillTx/>
                <a:latin typeface="Arial"/>
                <a:ea typeface="+mn-ea"/>
                <a:cs typeface="+mn-cs"/>
              </a:rPr>
              <a:t>nicht direkt für eine autologe Stammzelltransplantation (ASCT) </a:t>
            </a:r>
            <a:r>
              <a:rPr kumimoji="0" lang="de-DE" sz="1350" b="0" i="0" u="none" strike="noStrike" kern="1200" cap="none" spc="0" normalizeH="0" baseline="0" noProof="0">
                <a:ln>
                  <a:noFill/>
                </a:ln>
                <a:solidFill>
                  <a:srgbClr val="000000"/>
                </a:solidFill>
                <a:effectLst/>
                <a:uLnTx/>
                <a:uFillTx/>
                <a:latin typeface="Arial"/>
                <a:ea typeface="+mn-ea"/>
                <a:cs typeface="+mn-cs"/>
              </a:rPr>
              <a:t>vorgesehen waren, wurden hingegen eingeschlossen. </a:t>
            </a:r>
            <a:br>
              <a:rPr kumimoji="0" lang="de-DE" sz="1350" b="0" i="0" u="none" strike="noStrike" kern="1200" cap="none" spc="0" normalizeH="0" baseline="0" noProof="0">
                <a:ln>
                  <a:noFill/>
                </a:ln>
                <a:solidFill>
                  <a:srgbClr val="000000"/>
                </a:solidFill>
                <a:effectLst/>
                <a:uLnTx/>
                <a:uFillTx/>
                <a:latin typeface="Arial"/>
                <a:ea typeface="+mn-ea"/>
                <a:cs typeface="+mn-cs"/>
              </a:rPr>
            </a:br>
            <a:br>
              <a:rPr kumimoji="0" lang="de-DE" sz="1350" b="0" i="0" u="none" strike="noStrike" kern="1200" cap="none" spc="0" normalizeH="0" baseline="0" noProof="0">
                <a:ln>
                  <a:noFill/>
                </a:ln>
                <a:solidFill>
                  <a:srgbClr val="000000"/>
                </a:solidFill>
                <a:effectLst/>
                <a:uLnTx/>
                <a:uFillTx/>
                <a:latin typeface="Arial"/>
                <a:ea typeface="+mn-ea"/>
                <a:cs typeface="+mn-cs"/>
              </a:rPr>
            </a:br>
            <a:r>
              <a:rPr kumimoji="0" lang="de-DE" sz="1350" b="1" i="0" u="none" strike="noStrike" kern="1200" cap="none" spc="0" normalizeH="0" baseline="0" noProof="0">
                <a:ln>
                  <a:noFill/>
                </a:ln>
                <a:solidFill>
                  <a:srgbClr val="000000"/>
                </a:solidFill>
                <a:effectLst/>
                <a:uLnTx/>
                <a:uFillTx/>
                <a:latin typeface="Arial"/>
                <a:ea typeface="+mn-ea"/>
                <a:cs typeface="+mn-cs"/>
              </a:rPr>
              <a:t>Studienart und Ziel: Retrospektive Analyse </a:t>
            </a:r>
            <a:r>
              <a:rPr kumimoji="0" lang="de-DE" sz="1350" b="0" i="0" u="none" strike="noStrike" kern="1200" cap="none" spc="0" normalizeH="0" baseline="0" noProof="0">
                <a:ln>
                  <a:noFill/>
                </a:ln>
                <a:solidFill>
                  <a:srgbClr val="000000"/>
                </a:solidFill>
                <a:effectLst/>
                <a:uLnTx/>
                <a:uFillTx/>
                <a:latin typeface="Arial"/>
                <a:ea typeface="+mn-ea"/>
                <a:cs typeface="+mn-cs"/>
              </a:rPr>
              <a:t>von Patientendaten des MSKCC zwischen 01.01.2015 und 31.12.2019. Untersuchung der Wirksamkeit einer Induktion mit KRd und VRd bei HR-NDMM.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350" b="1" i="0" u="none" strike="noStrike" kern="1200" cap="none" spc="0" normalizeH="0" baseline="0" noProof="0">
                <a:ln>
                  <a:noFill/>
                </a:ln>
                <a:solidFill>
                  <a:srgbClr val="000000"/>
                </a:solidFill>
                <a:effectLst/>
                <a:uLnTx/>
                <a:uFillTx/>
                <a:latin typeface="Arial"/>
                <a:ea typeface="+mn-ea"/>
                <a:cs typeface="+mn-cs"/>
              </a:rPr>
              <a:t>Einschlusskriterien: </a:t>
            </a:r>
            <a:r>
              <a:rPr kumimoji="0" lang="de-DE" sz="1350" b="0" i="0" u="none" strike="noStrike" kern="1200" cap="none" spc="0" normalizeH="0" baseline="0" noProof="0">
                <a:ln>
                  <a:noFill/>
                </a:ln>
                <a:solidFill>
                  <a:srgbClr val="000000"/>
                </a:solidFill>
                <a:effectLst/>
                <a:uLnTx/>
                <a:uFillTx/>
                <a:latin typeface="Arial"/>
                <a:ea typeface="+mn-ea"/>
                <a:cs typeface="+mn-cs"/>
              </a:rPr>
              <a:t>Einschluss bei bestätigter Hochrisiko-Zytogenetik, </a:t>
            </a:r>
            <a:r>
              <a:rPr kumimoji="0" lang="fr-FR" sz="1350" b="0" i="0" u="none" strike="noStrike" kern="1200" cap="none" spc="0" normalizeH="0" baseline="0" noProof="0">
                <a:ln>
                  <a:noFill/>
                </a:ln>
                <a:solidFill>
                  <a:srgbClr val="000000"/>
                </a:solidFill>
                <a:effectLst/>
                <a:uLnTx/>
                <a:uFillTx/>
                <a:latin typeface="Arial"/>
                <a:ea typeface="+mn-ea"/>
                <a:cs typeface="+mn-cs"/>
              </a:rPr>
              <a:t>1q+, t(4;14), t(14;16), t(14;20), </a:t>
            </a:r>
            <a:r>
              <a:rPr kumimoji="0" lang="fr-FR" sz="1350" b="0" i="0" u="none" strike="noStrike" kern="1200" cap="none" spc="0" normalizeH="0" baseline="0" noProof="0" err="1">
                <a:ln>
                  <a:noFill/>
                </a:ln>
                <a:solidFill>
                  <a:srgbClr val="000000"/>
                </a:solidFill>
                <a:effectLst/>
                <a:uLnTx/>
                <a:uFillTx/>
                <a:latin typeface="Arial"/>
                <a:ea typeface="+mn-ea"/>
                <a:cs typeface="+mn-cs"/>
              </a:rPr>
              <a:t>und</a:t>
            </a:r>
            <a:r>
              <a:rPr kumimoji="0" lang="fr-FR" sz="1350" b="0" i="0" u="none" strike="noStrike" kern="1200" cap="none" spc="0" normalizeH="0" baseline="0" noProof="0">
                <a:ln>
                  <a:noFill/>
                </a:ln>
                <a:solidFill>
                  <a:srgbClr val="000000"/>
                </a:solidFill>
                <a:effectLst/>
                <a:uLnTx/>
                <a:uFillTx/>
                <a:latin typeface="Arial"/>
                <a:ea typeface="+mn-ea"/>
                <a:cs typeface="+mn-cs"/>
              </a:rPr>
              <a:t>/</a:t>
            </a:r>
            <a:r>
              <a:rPr kumimoji="0" lang="fr-FR" sz="1350" b="0" i="0" u="none" strike="noStrike" kern="1200" cap="none" spc="0" normalizeH="0" baseline="0" noProof="0" err="1">
                <a:ln>
                  <a:noFill/>
                </a:ln>
                <a:solidFill>
                  <a:srgbClr val="000000"/>
                </a:solidFill>
                <a:effectLst/>
                <a:uLnTx/>
                <a:uFillTx/>
                <a:latin typeface="Arial"/>
                <a:ea typeface="+mn-ea"/>
                <a:cs typeface="+mn-cs"/>
              </a:rPr>
              <a:t>oder</a:t>
            </a:r>
            <a:r>
              <a:rPr kumimoji="0" lang="fr-FR" sz="1350" b="0" i="0" u="none" strike="noStrike" kern="1200" cap="none" spc="0" normalizeH="0" baseline="0" noProof="0">
                <a:ln>
                  <a:noFill/>
                </a:ln>
                <a:solidFill>
                  <a:srgbClr val="000000"/>
                </a:solidFill>
                <a:effectLst/>
                <a:uLnTx/>
                <a:uFillTx/>
                <a:latin typeface="Arial"/>
                <a:ea typeface="+mn-ea"/>
                <a:cs typeface="+mn-cs"/>
              </a:rPr>
              <a:t> </a:t>
            </a:r>
            <a:r>
              <a:rPr kumimoji="0" lang="fr-FR" sz="1350" b="0" i="0" u="none" strike="noStrike" kern="1200" cap="none" spc="0" normalizeH="0" baseline="0" noProof="0" err="1">
                <a:ln>
                  <a:noFill/>
                </a:ln>
                <a:solidFill>
                  <a:srgbClr val="000000"/>
                </a:solidFill>
                <a:effectLst/>
                <a:uLnTx/>
                <a:uFillTx/>
                <a:latin typeface="Arial"/>
                <a:ea typeface="+mn-ea"/>
                <a:cs typeface="+mn-cs"/>
              </a:rPr>
              <a:t>del</a:t>
            </a:r>
            <a:r>
              <a:rPr kumimoji="0" lang="fr-FR" sz="1350" b="0" i="0" u="none" strike="noStrike" kern="1200" cap="none" spc="0" normalizeH="0" baseline="0" noProof="0">
                <a:ln>
                  <a:noFill/>
                </a:ln>
                <a:solidFill>
                  <a:srgbClr val="000000"/>
                </a:solidFill>
                <a:effectLst/>
                <a:uLnTx/>
                <a:uFillTx/>
                <a:latin typeface="Arial"/>
                <a:ea typeface="+mn-ea"/>
                <a:cs typeface="+mn-cs"/>
              </a:rPr>
              <a:t>(17p). Als </a:t>
            </a:r>
            <a:r>
              <a:rPr kumimoji="0" lang="fr-FR" sz="1350" b="0" i="0" u="none" strike="noStrike" kern="1200" cap="none" spc="0" normalizeH="0" baseline="0" noProof="0" err="1">
                <a:ln>
                  <a:noFill/>
                </a:ln>
                <a:solidFill>
                  <a:srgbClr val="000000"/>
                </a:solidFill>
                <a:effectLst/>
                <a:uLnTx/>
                <a:uFillTx/>
                <a:latin typeface="Arial"/>
                <a:ea typeface="+mn-ea"/>
                <a:cs typeface="+mn-cs"/>
              </a:rPr>
              <a:t>frühe</a:t>
            </a:r>
            <a:r>
              <a:rPr kumimoji="0" lang="fr-FR" sz="1350" b="0" i="0" u="none" strike="noStrike" kern="1200" cap="none" spc="0" normalizeH="0" baseline="0" noProof="0">
                <a:ln>
                  <a:noFill/>
                </a:ln>
                <a:solidFill>
                  <a:srgbClr val="000000"/>
                </a:solidFill>
                <a:effectLst/>
                <a:uLnTx/>
                <a:uFillTx/>
                <a:latin typeface="Arial"/>
                <a:ea typeface="+mn-ea"/>
                <a:cs typeface="+mn-cs"/>
              </a:rPr>
              <a:t> Transplantation </a:t>
            </a:r>
            <a:r>
              <a:rPr kumimoji="0" lang="fr-FR" sz="1350" b="0" i="0" u="none" strike="noStrike" kern="1200" cap="none" spc="0" normalizeH="0" baseline="0" noProof="0" err="1">
                <a:ln>
                  <a:noFill/>
                </a:ln>
                <a:solidFill>
                  <a:srgbClr val="000000"/>
                </a:solidFill>
                <a:effectLst/>
                <a:uLnTx/>
                <a:uFillTx/>
                <a:latin typeface="Arial"/>
                <a:ea typeface="+mn-ea"/>
                <a:cs typeface="+mn-cs"/>
              </a:rPr>
              <a:t>galt</a:t>
            </a:r>
            <a:r>
              <a:rPr kumimoji="0" lang="fr-FR" sz="1350" b="0" i="0" u="none" strike="noStrike" kern="1200" cap="none" spc="0" normalizeH="0" baseline="0" noProof="0">
                <a:ln>
                  <a:noFill/>
                </a:ln>
                <a:solidFill>
                  <a:srgbClr val="000000"/>
                </a:solidFill>
                <a:effectLst/>
                <a:uLnTx/>
                <a:uFillTx/>
                <a:latin typeface="Arial"/>
                <a:ea typeface="+mn-ea"/>
                <a:cs typeface="+mn-cs"/>
              </a:rPr>
              <a:t> </a:t>
            </a:r>
            <a:r>
              <a:rPr kumimoji="0" lang="fr-FR" sz="1350" b="0" i="0" u="none" strike="noStrike" kern="1200" cap="none" spc="0" normalizeH="0" baseline="0" noProof="0" err="1">
                <a:ln>
                  <a:noFill/>
                </a:ln>
                <a:solidFill>
                  <a:srgbClr val="000000"/>
                </a:solidFill>
                <a:effectLst/>
                <a:uLnTx/>
                <a:uFillTx/>
                <a:latin typeface="Arial"/>
                <a:ea typeface="+mn-ea"/>
                <a:cs typeface="+mn-cs"/>
              </a:rPr>
              <a:t>eine</a:t>
            </a:r>
            <a:r>
              <a:rPr kumimoji="0" lang="fr-FR" sz="1350" b="0" i="0" u="none" strike="noStrike" kern="1200" cap="none" spc="0" normalizeH="0" baseline="0" noProof="0">
                <a:ln>
                  <a:noFill/>
                </a:ln>
                <a:solidFill>
                  <a:srgbClr val="000000"/>
                </a:solidFill>
                <a:effectLst/>
                <a:uLnTx/>
                <a:uFillTx/>
                <a:latin typeface="Arial"/>
                <a:ea typeface="+mn-ea"/>
                <a:cs typeface="+mn-cs"/>
              </a:rPr>
              <a:t> ASCT </a:t>
            </a:r>
            <a:r>
              <a:rPr kumimoji="0" lang="fr-FR" sz="1350" b="0" i="0" u="none" strike="noStrike" kern="1200" cap="none" spc="0" normalizeH="0" baseline="0" noProof="0" err="1">
                <a:ln>
                  <a:noFill/>
                </a:ln>
                <a:solidFill>
                  <a:srgbClr val="000000"/>
                </a:solidFill>
                <a:effectLst/>
                <a:uLnTx/>
                <a:uFillTx/>
                <a:latin typeface="Arial"/>
                <a:ea typeface="+mn-ea"/>
                <a:cs typeface="+mn-cs"/>
              </a:rPr>
              <a:t>innerhalb</a:t>
            </a:r>
            <a:r>
              <a:rPr kumimoji="0" lang="fr-FR" sz="1350" b="0" i="0" u="none" strike="noStrike" kern="1200" cap="none" spc="0" normalizeH="0" baseline="0" noProof="0">
                <a:ln>
                  <a:noFill/>
                </a:ln>
                <a:solidFill>
                  <a:srgbClr val="000000"/>
                </a:solidFill>
                <a:effectLst/>
                <a:uLnTx/>
                <a:uFillTx/>
                <a:latin typeface="Arial"/>
                <a:ea typeface="+mn-ea"/>
                <a:cs typeface="+mn-cs"/>
              </a:rPr>
              <a:t> der </a:t>
            </a:r>
            <a:r>
              <a:rPr kumimoji="0" lang="fr-FR" sz="1350" b="0" i="0" u="none" strike="noStrike" kern="1200" cap="none" spc="0" normalizeH="0" baseline="0" noProof="0" err="1">
                <a:ln>
                  <a:noFill/>
                </a:ln>
                <a:solidFill>
                  <a:srgbClr val="000000"/>
                </a:solidFill>
                <a:effectLst/>
                <a:uLnTx/>
                <a:uFillTx/>
                <a:latin typeface="Arial"/>
                <a:ea typeface="+mn-ea"/>
                <a:cs typeface="+mn-cs"/>
              </a:rPr>
              <a:t>ersten</a:t>
            </a:r>
            <a:r>
              <a:rPr kumimoji="0" lang="fr-FR" sz="1350" b="0" i="0" u="none" strike="noStrike" kern="1200" cap="none" spc="0" normalizeH="0" baseline="0" noProof="0">
                <a:ln>
                  <a:noFill/>
                </a:ln>
                <a:solidFill>
                  <a:srgbClr val="000000"/>
                </a:solidFill>
                <a:effectLst/>
                <a:uLnTx/>
                <a:uFillTx/>
                <a:latin typeface="Arial"/>
                <a:ea typeface="+mn-ea"/>
                <a:cs typeface="+mn-cs"/>
              </a:rPr>
              <a:t> </a:t>
            </a:r>
            <a:r>
              <a:rPr kumimoji="0" lang="fr-FR" sz="1350" b="0" i="0" u="none" strike="noStrike" kern="1200" cap="none" spc="0" normalizeH="0" baseline="0" noProof="0" err="1">
                <a:ln>
                  <a:noFill/>
                </a:ln>
                <a:solidFill>
                  <a:srgbClr val="000000"/>
                </a:solidFill>
                <a:effectLst/>
                <a:uLnTx/>
                <a:uFillTx/>
                <a:latin typeface="Arial"/>
                <a:ea typeface="+mn-ea"/>
                <a:cs typeface="+mn-cs"/>
              </a:rPr>
              <a:t>sechs</a:t>
            </a:r>
            <a:r>
              <a:rPr kumimoji="0" lang="fr-FR" sz="1350" b="0" i="0" u="none" strike="noStrike" kern="1200" cap="none" spc="0" normalizeH="0" baseline="0" noProof="0">
                <a:ln>
                  <a:noFill/>
                </a:ln>
                <a:solidFill>
                  <a:srgbClr val="000000"/>
                </a:solidFill>
                <a:effectLst/>
                <a:uLnTx/>
                <a:uFillTx/>
                <a:latin typeface="Arial"/>
                <a:ea typeface="+mn-ea"/>
                <a:cs typeface="+mn-cs"/>
              </a:rPr>
              <a:t> </a:t>
            </a:r>
            <a:r>
              <a:rPr kumimoji="0" lang="fr-FR" sz="1350" b="0" i="0" u="none" strike="noStrike" kern="1200" cap="none" spc="0" normalizeH="0" baseline="0" noProof="0" err="1">
                <a:ln>
                  <a:noFill/>
                </a:ln>
                <a:solidFill>
                  <a:srgbClr val="000000"/>
                </a:solidFill>
                <a:effectLst/>
                <a:uLnTx/>
                <a:uFillTx/>
                <a:latin typeface="Arial"/>
                <a:ea typeface="+mn-ea"/>
                <a:cs typeface="+mn-cs"/>
              </a:rPr>
              <a:t>Monate</a:t>
            </a:r>
            <a:r>
              <a:rPr kumimoji="0" lang="fr-FR" sz="1350" b="0" i="0" u="none" strike="noStrike" kern="1200" cap="none" spc="0" normalizeH="0" baseline="0" noProof="0">
                <a:ln>
                  <a:noFill/>
                </a:ln>
                <a:solidFill>
                  <a:srgbClr val="000000"/>
                </a:solidFill>
                <a:effectLst/>
                <a:uLnTx/>
                <a:uFillTx/>
                <a:latin typeface="Arial"/>
                <a:ea typeface="+mn-ea"/>
                <a:cs typeface="+mn-cs"/>
              </a:rPr>
              <a:t> </a:t>
            </a:r>
            <a:r>
              <a:rPr kumimoji="0" lang="fr-FR" sz="1350" b="0" i="0" u="none" strike="noStrike" kern="1200" cap="none" spc="0" normalizeH="0" baseline="0" noProof="0" err="1">
                <a:ln>
                  <a:noFill/>
                </a:ln>
                <a:solidFill>
                  <a:srgbClr val="000000"/>
                </a:solidFill>
                <a:effectLst/>
                <a:uLnTx/>
                <a:uFillTx/>
                <a:latin typeface="Arial"/>
                <a:ea typeface="+mn-ea"/>
                <a:cs typeface="+mn-cs"/>
              </a:rPr>
              <a:t>nach</a:t>
            </a:r>
            <a:r>
              <a:rPr kumimoji="0" lang="fr-FR" sz="1350" b="0" i="0" u="none" strike="noStrike" kern="1200" cap="none" spc="0" normalizeH="0" baseline="0" noProof="0">
                <a:ln>
                  <a:noFill/>
                </a:ln>
                <a:solidFill>
                  <a:srgbClr val="000000"/>
                </a:solidFill>
                <a:effectLst/>
                <a:uLnTx/>
                <a:uFillTx/>
                <a:latin typeface="Arial"/>
                <a:ea typeface="+mn-ea"/>
                <a:cs typeface="+mn-cs"/>
              </a:rPr>
              <a:t> </a:t>
            </a:r>
            <a:r>
              <a:rPr kumimoji="0" lang="fr-FR" sz="1350" b="0" i="0" u="none" strike="noStrike" kern="1200" cap="none" spc="0" normalizeH="0" baseline="0" noProof="0" err="1">
                <a:ln>
                  <a:noFill/>
                </a:ln>
                <a:solidFill>
                  <a:srgbClr val="000000"/>
                </a:solidFill>
                <a:effectLst/>
                <a:uLnTx/>
                <a:uFillTx/>
                <a:latin typeface="Arial"/>
                <a:ea typeface="+mn-ea"/>
                <a:cs typeface="+mn-cs"/>
              </a:rPr>
              <a:t>Abschluss</a:t>
            </a:r>
            <a:r>
              <a:rPr kumimoji="0" lang="fr-FR" sz="1350" b="0" i="0" u="none" strike="noStrike" kern="1200" cap="none" spc="0" normalizeH="0" baseline="0" noProof="0">
                <a:ln>
                  <a:noFill/>
                </a:ln>
                <a:solidFill>
                  <a:srgbClr val="000000"/>
                </a:solidFill>
                <a:effectLst/>
                <a:uLnTx/>
                <a:uFillTx/>
                <a:latin typeface="Arial"/>
                <a:ea typeface="+mn-ea"/>
                <a:cs typeface="+mn-cs"/>
              </a:rPr>
              <a:t> der </a:t>
            </a:r>
            <a:r>
              <a:rPr kumimoji="0" lang="fr-FR" sz="1350" b="0" i="0" u="none" strike="noStrike" kern="1200" cap="none" spc="0" normalizeH="0" baseline="0" noProof="0" err="1">
                <a:ln>
                  <a:noFill/>
                </a:ln>
                <a:solidFill>
                  <a:srgbClr val="000000"/>
                </a:solidFill>
                <a:effectLst/>
                <a:uLnTx/>
                <a:uFillTx/>
                <a:latin typeface="Arial"/>
                <a:ea typeface="+mn-ea"/>
                <a:cs typeface="+mn-cs"/>
              </a:rPr>
              <a:t>Induktion</a:t>
            </a:r>
            <a:r>
              <a:rPr kumimoji="0" lang="fr-FR" sz="1350" b="0" i="0" u="none" strike="noStrike" kern="1200" cap="none" spc="0" normalizeH="0" baseline="0" noProof="0">
                <a:ln>
                  <a:noFill/>
                </a:ln>
                <a:solidFill>
                  <a:srgbClr val="000000"/>
                </a:solidFill>
                <a:effectLst/>
                <a:uLnTx/>
                <a:uFillTx/>
                <a:latin typeface="Arial"/>
                <a:ea typeface="+mn-ea"/>
                <a:cs typeface="+mn-cs"/>
              </a:rPr>
              <a:t>. </a:t>
            </a:r>
            <a:br>
              <a:rPr kumimoji="0" lang="fr-FR" sz="1350" b="0" i="0" u="none" strike="noStrike" kern="1200" cap="none" spc="0" normalizeH="0" baseline="0" noProof="0">
                <a:ln>
                  <a:noFill/>
                </a:ln>
                <a:solidFill>
                  <a:srgbClr val="000000"/>
                </a:solidFill>
                <a:effectLst/>
                <a:uLnTx/>
                <a:uFillTx/>
                <a:latin typeface="Arial"/>
                <a:ea typeface="+mn-ea"/>
                <a:cs typeface="+mn-cs"/>
              </a:rPr>
            </a:br>
            <a:br>
              <a:rPr kumimoji="0" lang="fr-FR" sz="1350" b="0" i="0" u="none" strike="noStrike" kern="1200" cap="none" spc="0" normalizeH="0" baseline="0" noProof="0">
                <a:ln>
                  <a:noFill/>
                </a:ln>
                <a:solidFill>
                  <a:srgbClr val="000000"/>
                </a:solidFill>
                <a:effectLst/>
                <a:uLnTx/>
                <a:uFillTx/>
                <a:latin typeface="Arial"/>
                <a:ea typeface="+mn-ea"/>
                <a:cs typeface="+mn-cs"/>
              </a:rPr>
            </a:br>
            <a:r>
              <a:rPr kumimoji="0" lang="fr-FR" sz="1350" b="1" i="0" u="none" strike="noStrike" kern="1200" cap="none" spc="0" normalizeH="0" baseline="0" noProof="0" err="1">
                <a:ln>
                  <a:noFill/>
                </a:ln>
                <a:solidFill>
                  <a:srgbClr val="000000"/>
                </a:solidFill>
                <a:effectLst/>
                <a:uLnTx/>
                <a:uFillTx/>
                <a:latin typeface="Arial"/>
                <a:ea typeface="+mn-ea"/>
                <a:cs typeface="+mn-cs"/>
              </a:rPr>
              <a:t>Primärer</a:t>
            </a:r>
            <a:r>
              <a:rPr kumimoji="0" lang="fr-FR" sz="1350" b="1" i="0" u="none" strike="noStrike" kern="1200" cap="none" spc="0" normalizeH="0" baseline="0" noProof="0">
                <a:ln>
                  <a:noFill/>
                </a:ln>
                <a:solidFill>
                  <a:srgbClr val="000000"/>
                </a:solidFill>
                <a:effectLst/>
                <a:uLnTx/>
                <a:uFillTx/>
                <a:latin typeface="Arial"/>
                <a:ea typeface="+mn-ea"/>
                <a:cs typeface="+mn-cs"/>
              </a:rPr>
              <a:t> </a:t>
            </a:r>
            <a:r>
              <a:rPr kumimoji="0" lang="de-DE" sz="1350" b="1" i="0" u="none" strike="noStrike" kern="1200" cap="none" spc="0" normalizeH="0" baseline="0" noProof="0">
                <a:ln>
                  <a:noFill/>
                </a:ln>
                <a:solidFill>
                  <a:srgbClr val="000000"/>
                </a:solidFill>
                <a:effectLst/>
                <a:uLnTx/>
                <a:uFillTx/>
                <a:latin typeface="Arial"/>
                <a:ea typeface="+mn-ea"/>
                <a:cs typeface="+mn-cs"/>
              </a:rPr>
              <a:t>Endpunkt: </a:t>
            </a:r>
            <a:r>
              <a:rPr kumimoji="0" lang="de-DE" sz="1350" b="0" i="0" u="none" strike="noStrike" kern="1200" cap="none" spc="0" normalizeH="0" baseline="0" noProof="0">
                <a:ln>
                  <a:noFill/>
                </a:ln>
                <a:solidFill>
                  <a:srgbClr val="000000"/>
                </a:solidFill>
                <a:effectLst/>
                <a:uLnTx/>
                <a:uFillTx/>
                <a:latin typeface="Arial"/>
                <a:ea typeface="+mn-ea"/>
                <a:cs typeface="+mn-cs"/>
              </a:rPr>
              <a:t>Progressionsfreies Überleben (PFS).</a:t>
            </a:r>
            <a:br>
              <a:rPr kumimoji="0" lang="de-DE" sz="1350" b="0" i="0" u="none" strike="noStrike" kern="1200" cap="none" spc="0" normalizeH="0" baseline="0" noProof="0">
                <a:ln>
                  <a:noFill/>
                </a:ln>
                <a:solidFill>
                  <a:srgbClr val="000000"/>
                </a:solidFill>
                <a:effectLst/>
                <a:uLnTx/>
                <a:uFillTx/>
                <a:latin typeface="Arial"/>
                <a:ea typeface="+mn-ea"/>
                <a:cs typeface="+mn-cs"/>
              </a:rPr>
            </a:br>
            <a:br>
              <a:rPr kumimoji="0" lang="de-DE" sz="1350" b="0" i="0" u="none" strike="noStrike" kern="1200" cap="none" spc="0" normalizeH="0" baseline="0" noProof="0">
                <a:ln>
                  <a:noFill/>
                </a:ln>
                <a:solidFill>
                  <a:srgbClr val="000000"/>
                </a:solidFill>
                <a:effectLst/>
                <a:uLnTx/>
                <a:uFillTx/>
                <a:latin typeface="Arial"/>
                <a:ea typeface="+mn-ea"/>
                <a:cs typeface="+mn-cs"/>
              </a:rPr>
            </a:br>
            <a:r>
              <a:rPr kumimoji="0" lang="de-DE" sz="1350" b="1" i="0" u="none" strike="noStrike" kern="1200" cap="none" spc="0" normalizeH="0" baseline="0" noProof="0">
                <a:ln>
                  <a:noFill/>
                </a:ln>
                <a:solidFill>
                  <a:srgbClr val="000000"/>
                </a:solidFill>
                <a:effectLst/>
                <a:uLnTx/>
                <a:uFillTx/>
                <a:latin typeface="Arial"/>
                <a:ea typeface="+mn-ea"/>
                <a:cs typeface="+mn-cs"/>
              </a:rPr>
              <a:t>Statistische Methoden: </a:t>
            </a:r>
            <a:r>
              <a:rPr kumimoji="0" lang="de-DE" sz="1350" b="0" i="0" u="none" strike="noStrike" kern="1200" cap="none" spc="0" normalizeH="0" baseline="0" noProof="0">
                <a:ln>
                  <a:noFill/>
                </a:ln>
                <a:solidFill>
                  <a:srgbClr val="000000"/>
                </a:solidFill>
                <a:effectLst/>
                <a:uLnTx/>
                <a:uFillTx/>
                <a:latin typeface="Arial"/>
                <a:ea typeface="+mn-ea"/>
                <a:cs typeface="+mn-cs"/>
              </a:rPr>
              <a:t>PFS und Gesamtüberleben (OS) nach Kaplan-Meier, multivariates Cox-Modell für präspezifizierte Patientenparameter.</a:t>
            </a:r>
          </a:p>
        </p:txBody>
      </p:sp>
    </p:spTree>
    <p:extLst>
      <p:ext uri="{BB962C8B-B14F-4D97-AF65-F5344CB8AC3E}">
        <p14:creationId xmlns:p14="http://schemas.microsoft.com/office/powerpoint/2010/main" val="425975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C3111F7-042D-45B5-BF1F-EE8E5DC22F2A}"/>
              </a:ext>
            </a:extLst>
          </p:cNvPr>
          <p:cNvSpPr txBox="1"/>
          <p:nvPr/>
        </p:nvSpPr>
        <p:spPr>
          <a:xfrm>
            <a:off x="288711" y="4715873"/>
            <a:ext cx="7315200" cy="284180"/>
          </a:xfrm>
          <a:prstGeom prst="rect">
            <a:avLst/>
          </a:prstGeom>
          <a:noFill/>
        </p:spPr>
        <p:txBody>
          <a:bodyPr wrap="square" lIns="0" tIns="0" rIns="0" bIns="0" rtlCol="0" anchor="t" anchorCtr="0">
            <a:spAutoFit/>
          </a:bodyPr>
          <a:lstStyle/>
          <a:p>
            <a:pPr marL="0" marR="0" lvl="0" indent="0" algn="l" defTabSz="914378" rtl="0" eaLnBrk="1" fontAlgn="auto" latinLnBrk="0" hangingPunct="1">
              <a:lnSpc>
                <a:spcPct val="80000"/>
              </a:lnSpc>
              <a:spcBef>
                <a:spcPts val="20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a:ea typeface="+mn-ea"/>
                <a:cs typeface="+mn-cs"/>
              </a:rPr>
              <a:t>NDMM, </a:t>
            </a:r>
            <a:r>
              <a:rPr kumimoji="0" lang="en-US" sz="700" b="0" i="0" u="none" strike="noStrike" kern="1200" cap="none" spc="0" normalizeH="0" baseline="0" noProof="0" err="1">
                <a:ln>
                  <a:noFill/>
                </a:ln>
                <a:solidFill>
                  <a:srgbClr val="000000"/>
                </a:solidFill>
                <a:effectLst/>
                <a:uLnTx/>
                <a:uFillTx/>
                <a:latin typeface="Arial"/>
                <a:ea typeface="+mn-ea"/>
                <a:cs typeface="+mn-cs"/>
              </a:rPr>
              <a:t>neudiagnostiziertes</a:t>
            </a:r>
            <a:r>
              <a:rPr kumimoji="0" lang="en-US" sz="700" b="0" i="0" u="none" strike="noStrike" kern="1200" cap="none" spc="0" normalizeH="0" baseline="0" noProof="0">
                <a:ln>
                  <a:noFill/>
                </a:ln>
                <a:solidFill>
                  <a:srgbClr val="000000"/>
                </a:solidFill>
                <a:effectLst/>
                <a:uLnTx/>
                <a:uFillTx/>
                <a:latin typeface="Arial"/>
                <a:ea typeface="+mn-ea"/>
                <a:cs typeface="+mn-cs"/>
              </a:rPr>
              <a:t> multiples </a:t>
            </a:r>
            <a:r>
              <a:rPr kumimoji="0" lang="en-US" sz="700" b="0" i="0" u="none" strike="noStrike" kern="1200" cap="none" spc="0" normalizeH="0" baseline="0" noProof="0" err="1">
                <a:ln>
                  <a:noFill/>
                </a:ln>
                <a:solidFill>
                  <a:srgbClr val="000000"/>
                </a:solidFill>
                <a:effectLst/>
                <a:uLnTx/>
                <a:uFillTx/>
                <a:latin typeface="Arial"/>
                <a:ea typeface="+mn-ea"/>
                <a:cs typeface="+mn-cs"/>
              </a:rPr>
              <a:t>Myelom</a:t>
            </a:r>
            <a:r>
              <a:rPr kumimoji="0" lang="en-US" sz="700" b="0" i="0" u="none" strike="noStrike" kern="1200" cap="none" spc="0" normalizeH="0" baseline="0" noProof="0">
                <a:ln>
                  <a:noFill/>
                </a:ln>
                <a:solidFill>
                  <a:srgbClr val="000000"/>
                </a:solidFill>
                <a:effectLst/>
                <a:uLnTx/>
                <a:uFillTx/>
                <a:latin typeface="Arial"/>
                <a:ea typeface="+mn-ea"/>
                <a:cs typeface="+mn-cs"/>
              </a:rPr>
              <a:t>; HR, </a:t>
            </a:r>
            <a:r>
              <a:rPr kumimoji="0" lang="en-US" sz="700" b="0" i="0" u="none" strike="noStrike" kern="1200" cap="none" spc="0" normalizeH="0" baseline="0" noProof="0" err="1">
                <a:ln>
                  <a:noFill/>
                </a:ln>
                <a:solidFill>
                  <a:srgbClr val="000000"/>
                </a:solidFill>
                <a:effectLst/>
                <a:uLnTx/>
                <a:uFillTx/>
                <a:latin typeface="Arial"/>
                <a:ea typeface="+mn-ea"/>
                <a:cs typeface="+mn-cs"/>
              </a:rPr>
              <a:t>Hochrisiko-Zytogenetik</a:t>
            </a:r>
            <a:r>
              <a:rPr kumimoji="0" lang="en-US" sz="700" b="0" i="0" u="none" strike="noStrike" kern="1200" cap="none" spc="0" normalizeH="0" baseline="0" noProof="0">
                <a:ln>
                  <a:noFill/>
                </a:ln>
                <a:solidFill>
                  <a:srgbClr val="000000"/>
                </a:solidFill>
                <a:effectLst/>
                <a:uLnTx/>
                <a:uFillTx/>
                <a:latin typeface="Arial"/>
                <a:ea typeface="+mn-ea"/>
                <a:cs typeface="+mn-cs"/>
              </a:rPr>
              <a:t>; ASCT; </a:t>
            </a:r>
            <a:r>
              <a:rPr kumimoji="0" lang="en-US" sz="700" b="0" i="0" u="none" strike="noStrike" kern="1200" cap="none" spc="0" normalizeH="0" baseline="0" noProof="0" err="1">
                <a:ln>
                  <a:noFill/>
                </a:ln>
                <a:solidFill>
                  <a:srgbClr val="000000"/>
                </a:solidFill>
                <a:effectLst/>
                <a:uLnTx/>
                <a:uFillTx/>
                <a:latin typeface="Arial"/>
                <a:ea typeface="+mn-ea"/>
                <a:cs typeface="+mn-cs"/>
              </a:rPr>
              <a:t>autologe</a:t>
            </a:r>
            <a:r>
              <a:rPr kumimoji="0" lang="en-US" sz="700" b="0" i="0" u="none" strike="noStrike" kern="1200" cap="none" spc="0" normalizeH="0" baseline="0" noProof="0">
                <a:ln>
                  <a:noFill/>
                </a:ln>
                <a:solidFill>
                  <a:srgbClr val="000000"/>
                </a:solidFill>
                <a:effectLst/>
                <a:uLnTx/>
                <a:uFillTx/>
                <a:latin typeface="Arial"/>
                <a:ea typeface="+mn-ea"/>
                <a:cs typeface="+mn-cs"/>
              </a:rPr>
              <a:t> </a:t>
            </a:r>
            <a:r>
              <a:rPr kumimoji="0" lang="en-US" sz="700" b="0" i="0" u="none" strike="noStrike" kern="1200" cap="none" spc="0" normalizeH="0" baseline="0" noProof="0" err="1">
                <a:ln>
                  <a:noFill/>
                </a:ln>
                <a:solidFill>
                  <a:srgbClr val="000000"/>
                </a:solidFill>
                <a:effectLst/>
                <a:uLnTx/>
                <a:uFillTx/>
                <a:latin typeface="Arial"/>
                <a:ea typeface="+mn-ea"/>
                <a:cs typeface="+mn-cs"/>
              </a:rPr>
              <a:t>Stammzelltransplantaion</a:t>
            </a:r>
            <a:r>
              <a:rPr kumimoji="0" lang="en-US" sz="700" b="0" i="0" u="none" strike="noStrike" kern="1200" cap="none" spc="0" normalizeH="0" baseline="0" noProof="0">
                <a:ln>
                  <a:noFill/>
                </a:ln>
                <a:solidFill>
                  <a:srgbClr val="000000"/>
                </a:solidFill>
                <a:effectLst/>
                <a:uLnTx/>
                <a:uFillTx/>
                <a:latin typeface="Arial"/>
                <a:ea typeface="+mn-ea"/>
                <a:cs typeface="+mn-cs"/>
              </a:rPr>
              <a:t>; </a:t>
            </a:r>
            <a:r>
              <a:rPr kumimoji="0" lang="en-US" sz="700" b="0" i="0" u="none" strike="noStrike" kern="1200" cap="none" spc="0" normalizeH="0" baseline="0" noProof="0" err="1">
                <a:ln>
                  <a:noFill/>
                </a:ln>
                <a:solidFill>
                  <a:srgbClr val="000000"/>
                </a:solidFill>
                <a:effectLst/>
                <a:uLnTx/>
                <a:uFillTx/>
                <a:latin typeface="Arial"/>
                <a:ea typeface="+mn-ea"/>
                <a:cs typeface="+mn-cs"/>
              </a:rPr>
              <a:t>KRd</a:t>
            </a:r>
            <a:r>
              <a:rPr kumimoji="0" lang="en-US" sz="700" b="0" i="0" u="none" strike="noStrike" kern="1200" cap="none" spc="0" normalizeH="0" baseline="0" noProof="0">
                <a:ln>
                  <a:noFill/>
                </a:ln>
                <a:solidFill>
                  <a:srgbClr val="000000"/>
                </a:solidFill>
                <a:effectLst/>
                <a:uLnTx/>
                <a:uFillTx/>
                <a:latin typeface="Arial"/>
                <a:ea typeface="+mn-ea"/>
                <a:cs typeface="+mn-cs"/>
              </a:rPr>
              <a:t>, Carfilzomib, </a:t>
            </a:r>
            <a:r>
              <a:rPr kumimoji="0" lang="en-US" sz="700" b="0" i="0" u="none" strike="noStrike" kern="1200" cap="none" spc="0" normalizeH="0" baseline="0" noProof="0" err="1">
                <a:ln>
                  <a:noFill/>
                </a:ln>
                <a:solidFill>
                  <a:srgbClr val="000000"/>
                </a:solidFill>
                <a:effectLst/>
                <a:uLnTx/>
                <a:uFillTx/>
                <a:latin typeface="Arial"/>
                <a:ea typeface="+mn-ea"/>
                <a:cs typeface="+mn-cs"/>
              </a:rPr>
              <a:t>Lenalidomid</a:t>
            </a:r>
            <a:r>
              <a:rPr kumimoji="0" lang="en-US" sz="700" b="0" i="0" u="none" strike="noStrike" kern="1200" cap="none" spc="0" normalizeH="0" baseline="0" noProof="0">
                <a:ln>
                  <a:noFill/>
                </a:ln>
                <a:solidFill>
                  <a:srgbClr val="000000"/>
                </a:solidFill>
                <a:effectLst/>
                <a:uLnTx/>
                <a:uFillTx/>
                <a:latin typeface="Arial"/>
                <a:ea typeface="+mn-ea"/>
                <a:cs typeface="+mn-cs"/>
              </a:rPr>
              <a:t> und Dexamethason; </a:t>
            </a:r>
            <a:r>
              <a:rPr kumimoji="0" lang="en-US" sz="700" b="0" i="0" u="none" strike="noStrike" kern="1200" cap="none" spc="0" normalizeH="0" baseline="0" noProof="0" err="1">
                <a:ln>
                  <a:noFill/>
                </a:ln>
                <a:solidFill>
                  <a:srgbClr val="000000"/>
                </a:solidFill>
                <a:effectLst/>
                <a:uLnTx/>
                <a:uFillTx/>
                <a:latin typeface="Arial"/>
                <a:ea typeface="+mn-ea"/>
                <a:cs typeface="+mn-cs"/>
              </a:rPr>
              <a:t>VRd</a:t>
            </a:r>
            <a:r>
              <a:rPr kumimoji="0" lang="en-US" sz="700" b="0" i="0" u="none" strike="noStrike" kern="1200" cap="none" spc="0" normalizeH="0" baseline="0" noProof="0">
                <a:ln>
                  <a:noFill/>
                </a:ln>
                <a:solidFill>
                  <a:srgbClr val="000000"/>
                </a:solidFill>
                <a:effectLst/>
                <a:uLnTx/>
                <a:uFillTx/>
                <a:latin typeface="Arial"/>
                <a:ea typeface="+mn-ea"/>
                <a:cs typeface="+mn-cs"/>
              </a:rPr>
              <a:t>, Bortezomib, </a:t>
            </a:r>
            <a:r>
              <a:rPr kumimoji="0" lang="en-US" sz="700" b="0" i="0" u="none" strike="noStrike" kern="1200" cap="none" spc="0" normalizeH="0" baseline="0" noProof="0" err="1">
                <a:ln>
                  <a:noFill/>
                </a:ln>
                <a:solidFill>
                  <a:srgbClr val="000000"/>
                </a:solidFill>
                <a:effectLst/>
                <a:uLnTx/>
                <a:uFillTx/>
                <a:latin typeface="Arial"/>
                <a:ea typeface="+mn-ea"/>
                <a:cs typeface="+mn-cs"/>
              </a:rPr>
              <a:t>Lenalidomid</a:t>
            </a:r>
            <a:r>
              <a:rPr kumimoji="0" lang="en-US" sz="700" b="0" i="0" u="none" strike="noStrike" kern="1200" cap="none" spc="0" normalizeH="0" baseline="0" noProof="0">
                <a:ln>
                  <a:noFill/>
                </a:ln>
                <a:solidFill>
                  <a:srgbClr val="000000"/>
                </a:solidFill>
                <a:effectLst/>
                <a:uLnTx/>
                <a:uFillTx/>
                <a:latin typeface="Arial"/>
                <a:ea typeface="+mn-ea"/>
                <a:cs typeface="+mn-cs"/>
              </a:rPr>
              <a:t> und Dexamethason; IQR, interquartile-</a:t>
            </a:r>
            <a:r>
              <a:rPr kumimoji="0" lang="en-US" sz="700" b="0" i="0" u="none" strike="noStrike" kern="1200" cap="none" spc="0" normalizeH="0" baseline="0" noProof="0" err="1">
                <a:ln>
                  <a:noFill/>
                </a:ln>
                <a:solidFill>
                  <a:srgbClr val="000000"/>
                </a:solidFill>
                <a:effectLst/>
                <a:uLnTx/>
                <a:uFillTx/>
                <a:latin typeface="Arial"/>
                <a:ea typeface="+mn-ea"/>
                <a:cs typeface="+mn-cs"/>
              </a:rPr>
              <a:t>Abstand</a:t>
            </a:r>
            <a:r>
              <a:rPr kumimoji="0" lang="en-US" sz="700" b="0" i="0" u="none" strike="noStrike" kern="1200" cap="none" spc="0" normalizeH="0" baseline="0" noProof="0">
                <a:ln>
                  <a:noFill/>
                </a:ln>
                <a:solidFill>
                  <a:srgbClr val="000000"/>
                </a:solidFill>
                <a:effectLst/>
                <a:uLnTx/>
                <a:uFillTx/>
                <a:latin typeface="Arial"/>
                <a:ea typeface="+mn-ea"/>
                <a:cs typeface="+mn-cs"/>
              </a:rPr>
              <a:t>, *MRD-</a:t>
            </a:r>
            <a:r>
              <a:rPr kumimoji="0" lang="en-US" sz="700" b="0" i="0" u="none" strike="noStrike" kern="1200" cap="none" spc="0" normalizeH="0" baseline="0" noProof="0" err="1">
                <a:ln>
                  <a:noFill/>
                </a:ln>
                <a:solidFill>
                  <a:srgbClr val="000000"/>
                </a:solidFill>
                <a:effectLst/>
                <a:uLnTx/>
                <a:uFillTx/>
                <a:latin typeface="Arial"/>
                <a:ea typeface="+mn-ea"/>
                <a:cs typeface="+mn-cs"/>
              </a:rPr>
              <a:t>Negativität</a:t>
            </a:r>
            <a:r>
              <a:rPr kumimoji="0" lang="en-US" sz="700" b="0" i="0" u="none" strike="noStrike" kern="1200" cap="none" spc="0" normalizeH="0" baseline="0" noProof="0">
                <a:ln>
                  <a:noFill/>
                </a:ln>
                <a:solidFill>
                  <a:srgbClr val="000000"/>
                </a:solidFill>
                <a:effectLst/>
                <a:uLnTx/>
                <a:uFillTx/>
                <a:latin typeface="Arial"/>
                <a:ea typeface="+mn-ea"/>
                <a:cs typeface="+mn-cs"/>
              </a:rPr>
              <a:t> </a:t>
            </a:r>
            <a:r>
              <a:rPr kumimoji="0" lang="en-US" sz="700" b="0" i="0" u="none" strike="noStrike" kern="1200" cap="none" spc="0" normalizeH="0" baseline="0" noProof="0" err="1">
                <a:ln>
                  <a:noFill/>
                </a:ln>
                <a:solidFill>
                  <a:srgbClr val="000000"/>
                </a:solidFill>
                <a:effectLst/>
                <a:uLnTx/>
                <a:uFillTx/>
                <a:latin typeface="Arial"/>
                <a:ea typeface="+mn-ea"/>
                <a:cs typeface="+mn-cs"/>
              </a:rPr>
              <a:t>anhand</a:t>
            </a:r>
            <a:r>
              <a:rPr kumimoji="0" lang="en-US" sz="700" b="0" i="0" u="none" strike="noStrike" kern="1200" cap="none" spc="0" normalizeH="0" baseline="0" noProof="0">
                <a:ln>
                  <a:noFill/>
                </a:ln>
                <a:solidFill>
                  <a:srgbClr val="000000"/>
                </a:solidFill>
                <a:effectLst/>
                <a:uLnTx/>
                <a:uFillTx/>
                <a:latin typeface="Arial"/>
                <a:ea typeface="+mn-ea"/>
                <a:cs typeface="+mn-cs"/>
              </a:rPr>
              <a:t> </a:t>
            </a:r>
            <a:r>
              <a:rPr kumimoji="0" lang="en-US" sz="700" b="0" i="0" u="none" strike="noStrike" kern="1200" cap="none" spc="0" normalizeH="0" baseline="0" noProof="0" err="1">
                <a:ln>
                  <a:noFill/>
                </a:ln>
                <a:solidFill>
                  <a:srgbClr val="000000"/>
                </a:solidFill>
                <a:effectLst/>
                <a:uLnTx/>
                <a:uFillTx/>
                <a:latin typeface="Arial"/>
                <a:ea typeface="+mn-ea"/>
                <a:cs typeface="+mn-cs"/>
              </a:rPr>
              <a:t>Flowzytometrie</a:t>
            </a:r>
            <a:r>
              <a:rPr kumimoji="0" lang="en-US" sz="700" b="0" i="0" u="none" strike="noStrike" kern="1200" cap="none" spc="0" normalizeH="0" baseline="0" noProof="0">
                <a:ln>
                  <a:noFill/>
                </a:ln>
                <a:solidFill>
                  <a:srgbClr val="000000"/>
                </a:solidFill>
                <a:effectLst/>
                <a:uLnTx/>
                <a:uFillTx/>
                <a:latin typeface="Arial"/>
                <a:ea typeface="+mn-ea"/>
                <a:cs typeface="+mn-cs"/>
              </a:rPr>
              <a:t>, HRCA, </a:t>
            </a:r>
            <a:r>
              <a:rPr kumimoji="0" lang="en-US" sz="700" b="0" i="0" u="none" strike="noStrike" kern="1200" cap="none" spc="0" normalizeH="0" baseline="0" noProof="0" err="1">
                <a:ln>
                  <a:noFill/>
                </a:ln>
                <a:solidFill>
                  <a:srgbClr val="000000"/>
                </a:solidFill>
                <a:effectLst/>
                <a:uLnTx/>
                <a:uFillTx/>
                <a:latin typeface="Arial"/>
                <a:ea typeface="+mn-ea"/>
                <a:cs typeface="+mn-cs"/>
              </a:rPr>
              <a:t>Hochrisiko</a:t>
            </a:r>
            <a:r>
              <a:rPr kumimoji="0" lang="en-US" sz="700" b="0" i="0" u="none" strike="noStrike" kern="1200" cap="none" spc="0" normalizeH="0" baseline="0" noProof="0">
                <a:ln>
                  <a:noFill/>
                </a:ln>
                <a:solidFill>
                  <a:srgbClr val="000000"/>
                </a:solidFill>
                <a:effectLst/>
                <a:uLnTx/>
                <a:uFillTx/>
                <a:latin typeface="Arial"/>
                <a:ea typeface="+mn-ea"/>
                <a:cs typeface="+mn-cs"/>
              </a:rPr>
              <a:t> </a:t>
            </a:r>
            <a:r>
              <a:rPr kumimoji="0" lang="en-US" sz="700" b="0" i="0" u="none" strike="noStrike" kern="1200" cap="none" spc="0" normalizeH="0" baseline="0" noProof="0" err="1">
                <a:ln>
                  <a:noFill/>
                </a:ln>
                <a:solidFill>
                  <a:srgbClr val="000000"/>
                </a:solidFill>
                <a:effectLst/>
                <a:uLnTx/>
                <a:uFillTx/>
                <a:latin typeface="Arial"/>
                <a:ea typeface="+mn-ea"/>
                <a:cs typeface="+mn-cs"/>
              </a:rPr>
              <a:t>zytogenetische</a:t>
            </a:r>
            <a:r>
              <a:rPr kumimoji="0" lang="en-US" sz="700" b="0" i="0" u="none" strike="noStrike" kern="1200" cap="none" spc="0" normalizeH="0" baseline="0" noProof="0">
                <a:ln>
                  <a:noFill/>
                </a:ln>
                <a:solidFill>
                  <a:srgbClr val="000000"/>
                </a:solidFill>
                <a:effectLst/>
                <a:uLnTx/>
                <a:uFillTx/>
                <a:latin typeface="Arial"/>
                <a:ea typeface="+mn-ea"/>
                <a:cs typeface="+mn-cs"/>
              </a:rPr>
              <a:t> </a:t>
            </a:r>
            <a:r>
              <a:rPr kumimoji="0" lang="en-US" sz="700" b="0" i="0" u="none" strike="noStrike" kern="1200" cap="none" spc="0" normalizeH="0" baseline="0" noProof="0" err="1">
                <a:ln>
                  <a:noFill/>
                </a:ln>
                <a:solidFill>
                  <a:srgbClr val="000000"/>
                </a:solidFill>
                <a:effectLst/>
                <a:uLnTx/>
                <a:uFillTx/>
                <a:latin typeface="Arial"/>
                <a:ea typeface="+mn-ea"/>
                <a:cs typeface="+mn-cs"/>
              </a:rPr>
              <a:t>Abnormalität</a:t>
            </a:r>
            <a:endParaRPr kumimoji="0" lang="en-US" sz="7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378" rtl="0" eaLnBrk="1" fontAlgn="auto" latinLnBrk="0" hangingPunct="1">
              <a:lnSpc>
                <a:spcPct val="80000"/>
              </a:lnSpc>
              <a:spcBef>
                <a:spcPts val="20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a:ea typeface="+mn-ea"/>
                <a:cs typeface="+mn-cs"/>
              </a:rPr>
              <a:t>Tan C, et al. ASH. 2022; Abstract 752, Oral Session 652</a:t>
            </a:r>
            <a:endParaRPr kumimoji="0" lang="en-US" sz="700" b="1" i="0" u="none" strike="noStrike" kern="1200" cap="none" spc="0" normalizeH="0" baseline="0" noProof="0">
              <a:ln>
                <a:noFill/>
              </a:ln>
              <a:solidFill>
                <a:srgbClr val="000000"/>
              </a:solidFill>
              <a:effectLst/>
              <a:uLnTx/>
              <a:uFillTx/>
              <a:latin typeface="Arial"/>
              <a:ea typeface="+mn-ea"/>
              <a:cs typeface="+mn-cs"/>
            </a:endParaRPr>
          </a:p>
        </p:txBody>
      </p:sp>
      <p:sp>
        <p:nvSpPr>
          <p:cNvPr id="34" name="Title 1">
            <a:extLst>
              <a:ext uri="{FF2B5EF4-FFF2-40B4-BE49-F238E27FC236}">
                <a16:creationId xmlns:a16="http://schemas.microsoft.com/office/drawing/2014/main" id="{57D2C496-D659-4B90-B62C-1B54DB8F97A9}"/>
              </a:ext>
            </a:extLst>
          </p:cNvPr>
          <p:cNvSpPr>
            <a:spLocks noGrp="1"/>
          </p:cNvSpPr>
          <p:nvPr>
            <p:ph type="title"/>
          </p:nvPr>
        </p:nvSpPr>
        <p:spPr>
          <a:xfrm>
            <a:off x="288712" y="140384"/>
            <a:ext cx="9349742" cy="680682"/>
          </a:xfrm>
        </p:spPr>
        <p:txBody>
          <a:bodyPr/>
          <a:lstStyle/>
          <a:p>
            <a:pPr lvl="0">
              <a:defRPr/>
            </a:pPr>
            <a:r>
              <a:rPr lang="de-AT" sz="2000">
                <a:solidFill>
                  <a:srgbClr val="000000"/>
                </a:solidFill>
              </a:rPr>
              <a:t>NDMM: Retrospektive Analyse zur Induktion mit KRd oder VRd</a:t>
            </a:r>
            <a:br>
              <a:rPr lang="de-DE" sz="2000"/>
            </a:br>
            <a:r>
              <a:rPr lang="de-DE" sz="1400"/>
              <a:t>Ergebnisse</a:t>
            </a:r>
            <a:endParaRPr lang="de-DE" sz="2000"/>
          </a:p>
        </p:txBody>
      </p:sp>
      <p:sp>
        <p:nvSpPr>
          <p:cNvPr id="2" name="TextBox 1">
            <a:extLst>
              <a:ext uri="{FF2B5EF4-FFF2-40B4-BE49-F238E27FC236}">
                <a16:creationId xmlns:a16="http://schemas.microsoft.com/office/drawing/2014/main" id="{94554095-53F1-470D-BEE3-8FD3D3C627C4}"/>
              </a:ext>
            </a:extLst>
          </p:cNvPr>
          <p:cNvSpPr txBox="1"/>
          <p:nvPr/>
        </p:nvSpPr>
        <p:spPr>
          <a:xfrm>
            <a:off x="260137" y="939113"/>
            <a:ext cx="8427308"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63C3"/>
                </a:solidFill>
                <a:effectLst/>
                <a:uLnTx/>
                <a:uFillTx/>
                <a:latin typeface="Arial"/>
                <a:ea typeface="+mn-ea"/>
                <a:cs typeface="+mn-cs"/>
              </a:rPr>
              <a:t>Patientencharakteristika</a:t>
            </a:r>
            <a:endParaRPr kumimoji="0" lang="de-DE" sz="1200" b="1"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3" name="Table 3">
            <a:extLst>
              <a:ext uri="{FF2B5EF4-FFF2-40B4-BE49-F238E27FC236}">
                <a16:creationId xmlns:a16="http://schemas.microsoft.com/office/drawing/2014/main" id="{F7517D24-B214-42C5-A026-DAFBADBD53BC}"/>
              </a:ext>
            </a:extLst>
          </p:cNvPr>
          <p:cNvGraphicFramePr>
            <a:graphicFrameLocks noGrp="1"/>
          </p:cNvGraphicFramePr>
          <p:nvPr/>
        </p:nvGraphicFramePr>
        <p:xfrm>
          <a:off x="289123" y="1193028"/>
          <a:ext cx="4674459" cy="3181008"/>
        </p:xfrm>
        <a:graphic>
          <a:graphicData uri="http://schemas.openxmlformats.org/drawingml/2006/table">
            <a:tbl>
              <a:tblPr firstRow="1" bandRow="1">
                <a:tableStyleId>{5C22544A-7EE6-4342-B048-85BDC9FD1C3A}</a:tableStyleId>
              </a:tblPr>
              <a:tblGrid>
                <a:gridCol w="1496134">
                  <a:extLst>
                    <a:ext uri="{9D8B030D-6E8A-4147-A177-3AD203B41FA5}">
                      <a16:colId xmlns:a16="http://schemas.microsoft.com/office/drawing/2014/main" val="3499332725"/>
                    </a:ext>
                  </a:extLst>
                </a:gridCol>
                <a:gridCol w="1168149">
                  <a:extLst>
                    <a:ext uri="{9D8B030D-6E8A-4147-A177-3AD203B41FA5}">
                      <a16:colId xmlns:a16="http://schemas.microsoft.com/office/drawing/2014/main" val="1473824883"/>
                    </a:ext>
                  </a:extLst>
                </a:gridCol>
                <a:gridCol w="1118759">
                  <a:extLst>
                    <a:ext uri="{9D8B030D-6E8A-4147-A177-3AD203B41FA5}">
                      <a16:colId xmlns:a16="http://schemas.microsoft.com/office/drawing/2014/main" val="1501589008"/>
                    </a:ext>
                  </a:extLst>
                </a:gridCol>
                <a:gridCol w="891417">
                  <a:extLst>
                    <a:ext uri="{9D8B030D-6E8A-4147-A177-3AD203B41FA5}">
                      <a16:colId xmlns:a16="http://schemas.microsoft.com/office/drawing/2014/main" val="480185370"/>
                    </a:ext>
                  </a:extLst>
                </a:gridCol>
              </a:tblGrid>
              <a:tr h="274114">
                <a:tc>
                  <a:txBody>
                    <a:bodyPr/>
                    <a:lstStyle/>
                    <a:p>
                      <a:r>
                        <a:rPr lang="de-DE" sz="900"/>
                        <a:t>Parameter</a:t>
                      </a:r>
                    </a:p>
                  </a:txBody>
                  <a:tcPr marL="68580" marR="68580" marT="34290" marB="34290"/>
                </a:tc>
                <a:tc>
                  <a:txBody>
                    <a:bodyPr/>
                    <a:lstStyle/>
                    <a:p>
                      <a:pPr algn="ctr"/>
                      <a:r>
                        <a:rPr lang="de-DE" sz="900"/>
                        <a:t>VRd (n=67)</a:t>
                      </a:r>
                    </a:p>
                  </a:txBody>
                  <a:tcPr marL="68580" marR="68580" marT="34290" marB="34290"/>
                </a:tc>
                <a:tc>
                  <a:txBody>
                    <a:bodyPr/>
                    <a:lstStyle/>
                    <a:p>
                      <a:pPr algn="ctr"/>
                      <a:r>
                        <a:rPr lang="de-DE" sz="1100"/>
                        <a:t>KRd (n=87)</a:t>
                      </a:r>
                    </a:p>
                  </a:txBody>
                  <a:tcPr marL="68580" marR="68580" marT="34290" marB="34290"/>
                </a:tc>
                <a:tc>
                  <a:txBody>
                    <a:bodyPr/>
                    <a:lstStyle/>
                    <a:p>
                      <a:pPr algn="ctr"/>
                      <a:r>
                        <a:rPr lang="de-DE" sz="1100" i="1"/>
                        <a:t>p</a:t>
                      </a:r>
                      <a:r>
                        <a:rPr lang="de-DE" sz="1100"/>
                        <a:t>-Wert</a:t>
                      </a:r>
                    </a:p>
                  </a:txBody>
                  <a:tcPr marL="68580" marR="68580" marT="34290" marB="34290"/>
                </a:tc>
                <a:extLst>
                  <a:ext uri="{0D108BD9-81ED-4DB2-BD59-A6C34878D82A}">
                    <a16:rowId xmlns:a16="http://schemas.microsoft.com/office/drawing/2014/main" val="4150697265"/>
                  </a:ext>
                </a:extLst>
              </a:tr>
              <a:tr h="342900">
                <a:tc>
                  <a:txBody>
                    <a:bodyPr/>
                    <a:lstStyle/>
                    <a:p>
                      <a:r>
                        <a:rPr lang="de-DE" sz="900"/>
                        <a:t>Medianes Alter, Jahre (IQR)</a:t>
                      </a:r>
                    </a:p>
                  </a:txBody>
                  <a:tcPr marL="68580" marR="68580" marT="34290" marB="34290"/>
                </a:tc>
                <a:tc>
                  <a:txBody>
                    <a:bodyPr/>
                    <a:lstStyle/>
                    <a:p>
                      <a:pPr algn="ctr"/>
                      <a:r>
                        <a:rPr lang="de-DE" sz="900"/>
                        <a:t>66 (58-73)</a:t>
                      </a:r>
                    </a:p>
                  </a:txBody>
                  <a:tcPr marL="68580" marR="68580" marT="34290" marB="34290"/>
                </a:tc>
                <a:tc>
                  <a:txBody>
                    <a:bodyPr/>
                    <a:lstStyle/>
                    <a:p>
                      <a:pPr algn="ctr"/>
                      <a:r>
                        <a:rPr lang="de-DE" sz="900" kern="1200">
                          <a:solidFill>
                            <a:schemeClr val="dk1"/>
                          </a:solidFill>
                          <a:latin typeface="+mn-lt"/>
                          <a:ea typeface="+mn-ea"/>
                          <a:cs typeface="+mn-cs"/>
                        </a:rPr>
                        <a:t>61 (55-80)</a:t>
                      </a:r>
                    </a:p>
                  </a:txBody>
                  <a:tcPr marL="68580" marR="68580" marT="34290" marB="34290"/>
                </a:tc>
                <a:tc>
                  <a:txBody>
                    <a:bodyPr/>
                    <a:lstStyle/>
                    <a:p>
                      <a:pPr algn="ctr"/>
                      <a:r>
                        <a:rPr lang="de-DE" sz="900" kern="1200">
                          <a:solidFill>
                            <a:schemeClr val="dk1"/>
                          </a:solidFill>
                          <a:latin typeface="+mn-lt"/>
                          <a:ea typeface="+mn-ea"/>
                          <a:cs typeface="+mn-cs"/>
                        </a:rPr>
                        <a:t>0,008</a:t>
                      </a:r>
                    </a:p>
                  </a:txBody>
                  <a:tcPr marL="68580" marR="68580" marT="34290" marB="34290"/>
                </a:tc>
                <a:extLst>
                  <a:ext uri="{0D108BD9-81ED-4DB2-BD59-A6C34878D82A}">
                    <a16:rowId xmlns:a16="http://schemas.microsoft.com/office/drawing/2014/main" val="3926216820"/>
                  </a:ext>
                </a:extLst>
              </a:tr>
              <a:tr h="274114">
                <a:tc>
                  <a:txBody>
                    <a:bodyPr/>
                    <a:lstStyle/>
                    <a:p>
                      <a:r>
                        <a:rPr lang="de-DE" sz="900" kern="1200">
                          <a:solidFill>
                            <a:schemeClr val="dk1"/>
                          </a:solidFill>
                          <a:latin typeface="+mn-lt"/>
                          <a:ea typeface="+mn-ea"/>
                          <a:cs typeface="+mn-cs"/>
                        </a:rPr>
                        <a:t>Geschlecht M/W, %</a:t>
                      </a:r>
                    </a:p>
                  </a:txBody>
                  <a:tcPr marL="68580" marR="68580" marT="34290" marB="34290"/>
                </a:tc>
                <a:tc>
                  <a:txBody>
                    <a:bodyPr/>
                    <a:lstStyle/>
                    <a:p>
                      <a:pPr algn="ctr"/>
                      <a:r>
                        <a:rPr lang="de-DE" sz="900" kern="1200">
                          <a:solidFill>
                            <a:schemeClr val="dk1"/>
                          </a:solidFill>
                          <a:latin typeface="+mn-lt"/>
                          <a:ea typeface="+mn-ea"/>
                          <a:cs typeface="+mn-cs"/>
                        </a:rPr>
                        <a:t>45/55</a:t>
                      </a:r>
                    </a:p>
                  </a:txBody>
                  <a:tcPr marL="68580" marR="68580" marT="34290" marB="34290"/>
                </a:tc>
                <a:tc>
                  <a:txBody>
                    <a:bodyPr/>
                    <a:lstStyle/>
                    <a:p>
                      <a:pPr algn="ctr"/>
                      <a:r>
                        <a:rPr lang="de-DE" sz="900" kern="1200">
                          <a:solidFill>
                            <a:schemeClr val="dk1"/>
                          </a:solidFill>
                          <a:latin typeface="+mn-lt"/>
                          <a:ea typeface="+mn-ea"/>
                          <a:cs typeface="+mn-cs"/>
                        </a:rPr>
                        <a:t>40/60</a:t>
                      </a:r>
                    </a:p>
                  </a:txBody>
                  <a:tcPr marL="68580" marR="68580" marT="34290" marB="34290"/>
                </a:tc>
                <a:tc>
                  <a:txBody>
                    <a:bodyPr/>
                    <a:lstStyle/>
                    <a:p>
                      <a:pPr algn="ctr"/>
                      <a:r>
                        <a:rPr lang="de-DE" sz="900" kern="1200">
                          <a:solidFill>
                            <a:schemeClr val="dk1"/>
                          </a:solidFill>
                          <a:latin typeface="+mn-lt"/>
                          <a:ea typeface="+mn-ea"/>
                          <a:cs typeface="+mn-cs"/>
                        </a:rPr>
                        <a:t>0,62</a:t>
                      </a:r>
                    </a:p>
                  </a:txBody>
                  <a:tcPr marL="68580" marR="68580" marT="34290" marB="34290"/>
                </a:tc>
                <a:extLst>
                  <a:ext uri="{0D108BD9-81ED-4DB2-BD59-A6C34878D82A}">
                    <a16:rowId xmlns:a16="http://schemas.microsoft.com/office/drawing/2014/main" val="2458009911"/>
                  </a:ext>
                </a:extLst>
              </a:tr>
              <a:tr h="617220">
                <a:tc>
                  <a:txBody>
                    <a:bodyPr/>
                    <a:lstStyle/>
                    <a:p>
                      <a:r>
                        <a:rPr lang="de-DE" sz="900" kern="1200">
                          <a:solidFill>
                            <a:schemeClr val="dk1"/>
                          </a:solidFill>
                          <a:latin typeface="+mn-lt"/>
                          <a:ea typeface="+mn-ea"/>
                          <a:cs typeface="+mn-cs"/>
                        </a:rPr>
                        <a:t>R-ISS Status, n (%)</a:t>
                      </a:r>
                    </a:p>
                    <a:p>
                      <a:r>
                        <a:rPr lang="de-DE" sz="900" kern="1200">
                          <a:solidFill>
                            <a:schemeClr val="dk1"/>
                          </a:solidFill>
                          <a:latin typeface="+mn-lt"/>
                          <a:ea typeface="+mn-ea"/>
                          <a:cs typeface="+mn-cs"/>
                        </a:rPr>
                        <a:t>  I</a:t>
                      </a:r>
                    </a:p>
                    <a:p>
                      <a:r>
                        <a:rPr lang="de-DE" sz="900" kern="1200">
                          <a:solidFill>
                            <a:schemeClr val="dk1"/>
                          </a:solidFill>
                          <a:latin typeface="+mn-lt"/>
                          <a:ea typeface="+mn-ea"/>
                          <a:cs typeface="+mn-cs"/>
                        </a:rPr>
                        <a:t>  II</a:t>
                      </a:r>
                    </a:p>
                    <a:p>
                      <a:r>
                        <a:rPr lang="de-DE" sz="900" kern="1200">
                          <a:solidFill>
                            <a:schemeClr val="dk1"/>
                          </a:solidFill>
                          <a:latin typeface="+mn-lt"/>
                          <a:ea typeface="+mn-ea"/>
                          <a:cs typeface="+mn-cs"/>
                        </a:rPr>
                        <a:t>  III</a:t>
                      </a:r>
                    </a:p>
                  </a:txBody>
                  <a:tcPr marL="68580" marR="68580" marT="34290" marB="34290"/>
                </a:tc>
                <a:tc>
                  <a:txBody>
                    <a:bodyPr/>
                    <a:lstStyle/>
                    <a:p>
                      <a:pPr algn="ctr"/>
                      <a:endParaRPr lang="de-DE" sz="900" kern="1200">
                        <a:solidFill>
                          <a:schemeClr val="dk1"/>
                        </a:solidFill>
                        <a:latin typeface="+mn-lt"/>
                        <a:ea typeface="+mn-ea"/>
                        <a:cs typeface="+mn-cs"/>
                      </a:endParaRPr>
                    </a:p>
                    <a:p>
                      <a:pPr algn="ctr"/>
                      <a:r>
                        <a:rPr lang="de-DE" sz="900" kern="1200">
                          <a:solidFill>
                            <a:schemeClr val="dk1"/>
                          </a:solidFill>
                          <a:latin typeface="+mn-lt"/>
                          <a:ea typeface="+mn-ea"/>
                          <a:cs typeface="+mn-cs"/>
                        </a:rPr>
                        <a:t>18 (27)</a:t>
                      </a:r>
                    </a:p>
                    <a:p>
                      <a:pPr algn="ctr"/>
                      <a:r>
                        <a:rPr lang="de-DE" sz="900" kern="1200">
                          <a:solidFill>
                            <a:schemeClr val="dk1"/>
                          </a:solidFill>
                          <a:latin typeface="+mn-lt"/>
                          <a:ea typeface="+mn-ea"/>
                          <a:cs typeface="+mn-cs"/>
                        </a:rPr>
                        <a:t>42 (63)</a:t>
                      </a:r>
                    </a:p>
                    <a:p>
                      <a:pPr algn="ctr"/>
                      <a:r>
                        <a:rPr lang="de-DE" sz="900" kern="1200">
                          <a:solidFill>
                            <a:schemeClr val="dk1"/>
                          </a:solidFill>
                          <a:latin typeface="+mn-lt"/>
                          <a:ea typeface="+mn-ea"/>
                          <a:cs typeface="+mn-cs"/>
                        </a:rPr>
                        <a:t>6 (9)</a:t>
                      </a:r>
                    </a:p>
                  </a:txBody>
                  <a:tcPr marL="68580" marR="68580" marT="34290" marB="34290"/>
                </a:tc>
                <a:tc>
                  <a:txBody>
                    <a:bodyPr/>
                    <a:lstStyle/>
                    <a:p>
                      <a:pPr algn="ctr"/>
                      <a:endParaRPr lang="de-DE" sz="900" kern="1200">
                        <a:solidFill>
                          <a:schemeClr val="dk1"/>
                        </a:solidFill>
                        <a:latin typeface="+mn-lt"/>
                        <a:ea typeface="+mn-ea"/>
                        <a:cs typeface="+mn-cs"/>
                      </a:endParaRPr>
                    </a:p>
                    <a:p>
                      <a:pPr algn="ctr"/>
                      <a:r>
                        <a:rPr lang="de-DE" sz="900" kern="1200">
                          <a:solidFill>
                            <a:schemeClr val="dk1"/>
                          </a:solidFill>
                          <a:latin typeface="+mn-lt"/>
                          <a:ea typeface="+mn-ea"/>
                          <a:cs typeface="+mn-cs"/>
                        </a:rPr>
                        <a:t>21 (26)</a:t>
                      </a:r>
                    </a:p>
                    <a:p>
                      <a:pPr algn="ctr"/>
                      <a:r>
                        <a:rPr lang="de-DE" sz="900" kern="1200">
                          <a:solidFill>
                            <a:schemeClr val="dk1"/>
                          </a:solidFill>
                          <a:latin typeface="+mn-lt"/>
                          <a:ea typeface="+mn-ea"/>
                          <a:cs typeface="+mn-cs"/>
                        </a:rPr>
                        <a:t>56 (68)</a:t>
                      </a:r>
                    </a:p>
                    <a:p>
                      <a:pPr algn="ctr"/>
                      <a:r>
                        <a:rPr lang="de-DE" sz="900" kern="1200">
                          <a:solidFill>
                            <a:schemeClr val="dk1"/>
                          </a:solidFill>
                          <a:latin typeface="+mn-lt"/>
                          <a:ea typeface="+mn-ea"/>
                          <a:cs typeface="+mn-cs"/>
                        </a:rPr>
                        <a:t>5 (6)</a:t>
                      </a:r>
                    </a:p>
                  </a:txBody>
                  <a:tcPr marL="68580" marR="68580" marT="34290" marB="34290"/>
                </a:tc>
                <a:tc>
                  <a:txBody>
                    <a:bodyPr/>
                    <a:lstStyle/>
                    <a:p>
                      <a:pPr algn="ctr"/>
                      <a:r>
                        <a:rPr lang="de-DE" sz="900" kern="1200">
                          <a:solidFill>
                            <a:schemeClr val="dk1"/>
                          </a:solidFill>
                          <a:latin typeface="+mn-lt"/>
                          <a:ea typeface="+mn-ea"/>
                          <a:cs typeface="+mn-cs"/>
                        </a:rPr>
                        <a:t>0,72</a:t>
                      </a:r>
                    </a:p>
                  </a:txBody>
                  <a:tcPr marL="68580" marR="68580" marT="34290" marB="34290"/>
                </a:tc>
                <a:extLst>
                  <a:ext uri="{0D108BD9-81ED-4DB2-BD59-A6C34878D82A}">
                    <a16:rowId xmlns:a16="http://schemas.microsoft.com/office/drawing/2014/main" val="677354316"/>
                  </a:ext>
                </a:extLst>
              </a:tr>
              <a:tr h="342900">
                <a:tc>
                  <a:txBody>
                    <a:bodyPr/>
                    <a:lstStyle/>
                    <a:p>
                      <a:r>
                        <a:rPr lang="de-DE" sz="900" kern="1200">
                          <a:solidFill>
                            <a:schemeClr val="dk1"/>
                          </a:solidFill>
                          <a:latin typeface="+mn-lt"/>
                          <a:ea typeface="+mn-ea"/>
                          <a:cs typeface="+mn-cs"/>
                        </a:rPr>
                        <a:t>1 HRCA, n (%)</a:t>
                      </a:r>
                    </a:p>
                    <a:p>
                      <a:r>
                        <a:rPr lang="de-DE" sz="900" kern="1200">
                          <a:solidFill>
                            <a:schemeClr val="dk1"/>
                          </a:solidFill>
                          <a:latin typeface="+mn-lt"/>
                          <a:ea typeface="+mn-ea"/>
                          <a:cs typeface="+mn-cs"/>
                        </a:rPr>
                        <a:t>≤ 2 HRCA, n (%)</a:t>
                      </a:r>
                    </a:p>
                  </a:txBody>
                  <a:tcPr marL="68580" marR="68580" marT="34290" marB="34290"/>
                </a:tc>
                <a:tc>
                  <a:txBody>
                    <a:bodyPr/>
                    <a:lstStyle/>
                    <a:p>
                      <a:pPr algn="ctr"/>
                      <a:r>
                        <a:rPr lang="de-DE" sz="900" kern="1200">
                          <a:solidFill>
                            <a:schemeClr val="dk1"/>
                          </a:solidFill>
                          <a:latin typeface="+mn-lt"/>
                          <a:ea typeface="+mn-ea"/>
                          <a:cs typeface="+mn-cs"/>
                        </a:rPr>
                        <a:t>51 (76)</a:t>
                      </a:r>
                    </a:p>
                    <a:p>
                      <a:pPr algn="ctr"/>
                      <a:r>
                        <a:rPr lang="de-DE" sz="900" kern="1200">
                          <a:solidFill>
                            <a:schemeClr val="dk1"/>
                          </a:solidFill>
                          <a:latin typeface="+mn-lt"/>
                          <a:ea typeface="+mn-ea"/>
                          <a:cs typeface="+mn-cs"/>
                        </a:rPr>
                        <a:t>16 (24)</a:t>
                      </a:r>
                    </a:p>
                  </a:txBody>
                  <a:tcPr marL="68580" marR="68580" marT="34290" marB="34290"/>
                </a:tc>
                <a:tc>
                  <a:txBody>
                    <a:bodyPr/>
                    <a:lstStyle/>
                    <a:p>
                      <a:pPr algn="ctr"/>
                      <a:r>
                        <a:rPr lang="de-DE" sz="900" kern="1200">
                          <a:solidFill>
                            <a:schemeClr val="dk1"/>
                          </a:solidFill>
                          <a:latin typeface="+mn-lt"/>
                          <a:ea typeface="+mn-ea"/>
                          <a:cs typeface="+mn-cs"/>
                        </a:rPr>
                        <a:t>63 /72)</a:t>
                      </a:r>
                    </a:p>
                    <a:p>
                      <a:pPr algn="ctr"/>
                      <a:r>
                        <a:rPr lang="de-DE" sz="900" kern="1200">
                          <a:solidFill>
                            <a:schemeClr val="dk1"/>
                          </a:solidFill>
                          <a:latin typeface="+mn-lt"/>
                          <a:ea typeface="+mn-ea"/>
                          <a:cs typeface="+mn-cs"/>
                        </a:rPr>
                        <a:t>24 (28)</a:t>
                      </a:r>
                    </a:p>
                  </a:txBody>
                  <a:tcPr marL="68580" marR="68580" marT="34290" marB="34290"/>
                </a:tc>
                <a:tc>
                  <a:txBody>
                    <a:bodyPr/>
                    <a:lstStyle/>
                    <a:p>
                      <a:pPr algn="ctr"/>
                      <a:endParaRPr lang="de-DE" sz="900" kern="120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396708926"/>
                  </a:ext>
                </a:extLst>
              </a:tr>
              <a:tr h="342900">
                <a:tc>
                  <a:txBody>
                    <a:bodyPr/>
                    <a:lstStyle/>
                    <a:p>
                      <a:r>
                        <a:rPr lang="de-DE" sz="900" kern="1200">
                          <a:solidFill>
                            <a:schemeClr val="dk1"/>
                          </a:solidFill>
                          <a:latin typeface="+mn-lt"/>
                          <a:ea typeface="+mn-ea"/>
                          <a:cs typeface="+mn-cs"/>
                        </a:rPr>
                        <a:t>Frühe ASCT nach Induktion, n (%)</a:t>
                      </a:r>
                    </a:p>
                  </a:txBody>
                  <a:tcPr marL="68580" marR="68580" marT="34290" marB="34290"/>
                </a:tc>
                <a:tc>
                  <a:txBody>
                    <a:bodyPr/>
                    <a:lstStyle/>
                    <a:p>
                      <a:pPr algn="ctr"/>
                      <a:r>
                        <a:rPr lang="de-DE" sz="900" kern="1200">
                          <a:solidFill>
                            <a:schemeClr val="dk1"/>
                          </a:solidFill>
                          <a:latin typeface="+mn-lt"/>
                          <a:ea typeface="+mn-ea"/>
                          <a:cs typeface="+mn-cs"/>
                        </a:rPr>
                        <a:t>32 (48)</a:t>
                      </a:r>
                    </a:p>
                  </a:txBody>
                  <a:tcPr marL="68580" marR="68580" marT="34290" marB="34290"/>
                </a:tc>
                <a:tc>
                  <a:txBody>
                    <a:bodyPr/>
                    <a:lstStyle/>
                    <a:p>
                      <a:pPr algn="ctr"/>
                      <a:r>
                        <a:rPr lang="de-DE" sz="900" kern="1200">
                          <a:solidFill>
                            <a:schemeClr val="dk1"/>
                          </a:solidFill>
                          <a:latin typeface="+mn-lt"/>
                          <a:ea typeface="+mn-ea"/>
                          <a:cs typeface="+mn-cs"/>
                        </a:rPr>
                        <a:t>48 (55) </a:t>
                      </a:r>
                    </a:p>
                  </a:txBody>
                  <a:tcPr marL="68580" marR="68580" marT="34290" marB="34290"/>
                </a:tc>
                <a:tc>
                  <a:txBody>
                    <a:bodyPr/>
                    <a:lstStyle/>
                    <a:p>
                      <a:pPr algn="ctr"/>
                      <a:r>
                        <a:rPr lang="de-DE" sz="900" kern="1200">
                          <a:solidFill>
                            <a:schemeClr val="dk1"/>
                          </a:solidFill>
                          <a:latin typeface="+mn-lt"/>
                          <a:ea typeface="+mn-ea"/>
                          <a:cs typeface="+mn-cs"/>
                        </a:rPr>
                        <a:t>0,42</a:t>
                      </a:r>
                    </a:p>
                  </a:txBody>
                  <a:tcPr marL="68580" marR="68580" marT="34290" marB="34290"/>
                </a:tc>
                <a:extLst>
                  <a:ext uri="{0D108BD9-81ED-4DB2-BD59-A6C34878D82A}">
                    <a16:rowId xmlns:a16="http://schemas.microsoft.com/office/drawing/2014/main" val="3520172832"/>
                  </a:ext>
                </a:extLst>
              </a:tr>
              <a:tr h="506800">
                <a:tc>
                  <a:txBody>
                    <a:bodyPr/>
                    <a:lstStyle/>
                    <a:p>
                      <a:r>
                        <a:rPr lang="de-DE" sz="900" kern="1200">
                          <a:solidFill>
                            <a:schemeClr val="dk1"/>
                          </a:solidFill>
                          <a:latin typeface="+mn-lt"/>
                          <a:ea typeface="+mn-ea"/>
                          <a:cs typeface="+mn-cs"/>
                        </a:rPr>
                        <a:t>MRD-Negativität* nach Induktion, n/N auswertbare Patienten (%) </a:t>
                      </a:r>
                    </a:p>
                  </a:txBody>
                  <a:tcPr marL="68580" marR="68580" marT="34290" marB="34290"/>
                </a:tc>
                <a:tc>
                  <a:txBody>
                    <a:bodyPr/>
                    <a:lstStyle/>
                    <a:p>
                      <a:pPr algn="ctr"/>
                      <a:r>
                        <a:rPr lang="de-DE" sz="900" kern="1200">
                          <a:solidFill>
                            <a:schemeClr val="dk1"/>
                          </a:solidFill>
                          <a:latin typeface="+mn-lt"/>
                          <a:ea typeface="+mn-ea"/>
                          <a:cs typeface="+mn-cs"/>
                        </a:rPr>
                        <a:t>8/39 (21)</a:t>
                      </a:r>
                    </a:p>
                  </a:txBody>
                  <a:tcPr marL="68580" marR="68580" marT="34290" marB="34290"/>
                </a:tc>
                <a:tc>
                  <a:txBody>
                    <a:bodyPr/>
                    <a:lstStyle/>
                    <a:p>
                      <a:pPr algn="ctr"/>
                      <a:r>
                        <a:rPr lang="de-DE" sz="900" kern="1200">
                          <a:solidFill>
                            <a:schemeClr val="dk1"/>
                          </a:solidFill>
                          <a:latin typeface="+mn-lt"/>
                          <a:ea typeface="+mn-ea"/>
                          <a:cs typeface="+mn-cs"/>
                        </a:rPr>
                        <a:t>23/78 (29)</a:t>
                      </a:r>
                    </a:p>
                  </a:txBody>
                  <a:tcPr marL="68580" marR="68580" marT="34290" marB="34290"/>
                </a:tc>
                <a:tc>
                  <a:txBody>
                    <a:bodyPr/>
                    <a:lstStyle/>
                    <a:p>
                      <a:pPr algn="ctr"/>
                      <a:r>
                        <a:rPr lang="de-DE" sz="900" kern="1200">
                          <a:solidFill>
                            <a:schemeClr val="dk1"/>
                          </a:solidFill>
                          <a:latin typeface="+mn-lt"/>
                          <a:ea typeface="+mn-ea"/>
                          <a:cs typeface="+mn-cs"/>
                        </a:rPr>
                        <a:t>&lt; 0,01</a:t>
                      </a:r>
                    </a:p>
                  </a:txBody>
                  <a:tcPr marL="68580" marR="68580" marT="34290" marB="34290"/>
                </a:tc>
                <a:extLst>
                  <a:ext uri="{0D108BD9-81ED-4DB2-BD59-A6C34878D82A}">
                    <a16:rowId xmlns:a16="http://schemas.microsoft.com/office/drawing/2014/main" val="2994095998"/>
                  </a:ext>
                </a:extLst>
              </a:tr>
              <a:tr h="480060">
                <a:tc>
                  <a:txBody>
                    <a:bodyPr/>
                    <a:lstStyle/>
                    <a:p>
                      <a:r>
                        <a:rPr lang="de-DE" sz="900" kern="1200">
                          <a:solidFill>
                            <a:schemeClr val="dk1"/>
                          </a:solidFill>
                          <a:latin typeface="+mn-lt"/>
                          <a:ea typeface="+mn-ea"/>
                          <a:cs typeface="+mn-cs"/>
                        </a:rPr>
                        <a:t>Mediane Nachbeobachtung, Monate (IQR)</a:t>
                      </a:r>
                    </a:p>
                  </a:txBody>
                  <a:tcPr marL="68580" marR="68580" marT="34290" marB="34290"/>
                </a:tc>
                <a:tc>
                  <a:txBody>
                    <a:bodyPr/>
                    <a:lstStyle/>
                    <a:p>
                      <a:pPr algn="ctr"/>
                      <a:r>
                        <a:rPr lang="de-DE" sz="900" kern="1200">
                          <a:solidFill>
                            <a:schemeClr val="dk1"/>
                          </a:solidFill>
                          <a:latin typeface="+mn-lt"/>
                          <a:ea typeface="+mn-ea"/>
                          <a:cs typeface="+mn-cs"/>
                        </a:rPr>
                        <a:t>47,9 (42,5 – 53,9)</a:t>
                      </a:r>
                    </a:p>
                  </a:txBody>
                  <a:tcPr marL="68580" marR="68580" marT="34290" marB="34290"/>
                </a:tc>
                <a:tc>
                  <a:txBody>
                    <a:bodyPr/>
                    <a:lstStyle/>
                    <a:p>
                      <a:pPr algn="ctr"/>
                      <a:r>
                        <a:rPr lang="de-DE" sz="900" kern="1200">
                          <a:solidFill>
                            <a:schemeClr val="dk1"/>
                          </a:solidFill>
                          <a:latin typeface="+mn-lt"/>
                          <a:ea typeface="+mn-ea"/>
                          <a:cs typeface="+mn-cs"/>
                        </a:rPr>
                        <a:t>37,6 (35-50)</a:t>
                      </a:r>
                    </a:p>
                  </a:txBody>
                  <a:tcPr marL="68580" marR="68580" marT="34290" marB="34290"/>
                </a:tc>
                <a:tc>
                  <a:txBody>
                    <a:bodyPr/>
                    <a:lstStyle/>
                    <a:p>
                      <a:pPr algn="ctr"/>
                      <a:endParaRPr lang="de-DE" sz="900" kern="120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697561664"/>
                  </a:ext>
                </a:extLst>
              </a:tr>
            </a:tbl>
          </a:graphicData>
        </a:graphic>
      </p:graphicFrame>
      <p:sp>
        <p:nvSpPr>
          <p:cNvPr id="8" name="TextBox 7">
            <a:extLst>
              <a:ext uri="{FF2B5EF4-FFF2-40B4-BE49-F238E27FC236}">
                <a16:creationId xmlns:a16="http://schemas.microsoft.com/office/drawing/2014/main" id="{744D1788-E570-4BCB-A59A-1C4F3F8204A8}"/>
              </a:ext>
            </a:extLst>
          </p:cNvPr>
          <p:cNvSpPr txBox="1"/>
          <p:nvPr/>
        </p:nvSpPr>
        <p:spPr>
          <a:xfrm>
            <a:off x="5075024" y="939113"/>
            <a:ext cx="8427308"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63C3"/>
                </a:solidFill>
                <a:effectLst/>
                <a:uLnTx/>
                <a:uFillTx/>
                <a:latin typeface="Arial"/>
                <a:ea typeface="+mn-ea"/>
                <a:cs typeface="+mn-cs"/>
              </a:rPr>
              <a:t>Ansprechen</a:t>
            </a:r>
            <a:endParaRPr kumimoji="0" lang="de-DE" sz="1200" b="1"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10" name="Chart 9">
            <a:extLst>
              <a:ext uri="{FF2B5EF4-FFF2-40B4-BE49-F238E27FC236}">
                <a16:creationId xmlns:a16="http://schemas.microsoft.com/office/drawing/2014/main" id="{A6231607-C8A9-4BE2-BF6F-BC5CEA194253}"/>
              </a:ext>
            </a:extLst>
          </p:cNvPr>
          <p:cNvGraphicFramePr/>
          <p:nvPr/>
        </p:nvGraphicFramePr>
        <p:xfrm>
          <a:off x="5264944" y="1193028"/>
          <a:ext cx="3489921" cy="3127799"/>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43E253FA-93B9-4C3C-A214-830324165BC9}"/>
              </a:ext>
            </a:extLst>
          </p:cNvPr>
          <p:cNvSpPr txBox="1"/>
          <p:nvPr/>
        </p:nvSpPr>
        <p:spPr>
          <a:xfrm rot="16200000">
            <a:off x="3885534" y="1703393"/>
            <a:ext cx="2699443"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a:ln>
                  <a:noFill/>
                </a:ln>
                <a:solidFill>
                  <a:srgbClr val="000000"/>
                </a:solidFill>
                <a:effectLst/>
                <a:uLnTx/>
                <a:uFillTx/>
                <a:latin typeface="Arial"/>
                <a:ea typeface="+mn-ea"/>
                <a:cs typeface="+mn-cs"/>
              </a:rPr>
              <a:t>Ansprechraten (%)</a:t>
            </a:r>
          </a:p>
        </p:txBody>
      </p:sp>
      <p:sp>
        <p:nvSpPr>
          <p:cNvPr id="12" name="TextBox 11">
            <a:extLst>
              <a:ext uri="{FF2B5EF4-FFF2-40B4-BE49-F238E27FC236}">
                <a16:creationId xmlns:a16="http://schemas.microsoft.com/office/drawing/2014/main" id="{F26C136B-A87F-4DE3-965E-E90B54547966}"/>
              </a:ext>
            </a:extLst>
          </p:cNvPr>
          <p:cNvSpPr txBox="1"/>
          <p:nvPr/>
        </p:nvSpPr>
        <p:spPr>
          <a:xfrm>
            <a:off x="6026822" y="1255670"/>
            <a:ext cx="1195737" cy="2616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0000"/>
                </a:solidFill>
                <a:effectLst/>
                <a:uLnTx/>
                <a:uFillTx/>
                <a:latin typeface="Arial"/>
                <a:ea typeface="+mn-ea"/>
                <a:cs typeface="+mn-cs"/>
              </a:rPr>
              <a:t>ORR= 93 %</a:t>
            </a:r>
          </a:p>
        </p:txBody>
      </p:sp>
      <p:sp>
        <p:nvSpPr>
          <p:cNvPr id="18" name="TextBox 17">
            <a:extLst>
              <a:ext uri="{FF2B5EF4-FFF2-40B4-BE49-F238E27FC236}">
                <a16:creationId xmlns:a16="http://schemas.microsoft.com/office/drawing/2014/main" id="{018C487C-83D1-426B-B174-3884C2740D53}"/>
              </a:ext>
            </a:extLst>
          </p:cNvPr>
          <p:cNvSpPr txBox="1"/>
          <p:nvPr/>
        </p:nvSpPr>
        <p:spPr>
          <a:xfrm>
            <a:off x="7523921" y="1151795"/>
            <a:ext cx="1195737" cy="2616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0000"/>
                </a:solidFill>
                <a:effectLst/>
                <a:uLnTx/>
                <a:uFillTx/>
                <a:latin typeface="Arial"/>
                <a:ea typeface="+mn-ea"/>
                <a:cs typeface="+mn-cs"/>
              </a:rPr>
              <a:t>ORR= 97 %</a:t>
            </a:r>
          </a:p>
        </p:txBody>
      </p:sp>
      <p:pic>
        <p:nvPicPr>
          <p:cNvPr id="6" name="Picture 5">
            <a:extLst>
              <a:ext uri="{FF2B5EF4-FFF2-40B4-BE49-F238E27FC236}">
                <a16:creationId xmlns:a16="http://schemas.microsoft.com/office/drawing/2014/main" id="{A0902619-3CC1-4ABB-902A-4B9BC9955246}"/>
              </a:ext>
            </a:extLst>
          </p:cNvPr>
          <p:cNvPicPr>
            <a:picLocks noChangeAspect="1"/>
          </p:cNvPicPr>
          <p:nvPr/>
        </p:nvPicPr>
        <p:blipFill>
          <a:blip r:embed="rId4"/>
          <a:stretch>
            <a:fillRect/>
          </a:stretch>
        </p:blipFill>
        <p:spPr>
          <a:xfrm>
            <a:off x="6266855" y="4246051"/>
            <a:ext cx="1911408" cy="298903"/>
          </a:xfrm>
          <a:prstGeom prst="rect">
            <a:avLst/>
          </a:prstGeom>
        </p:spPr>
      </p:pic>
    </p:spTree>
    <p:extLst>
      <p:ext uri="{BB962C8B-B14F-4D97-AF65-F5344CB8AC3E}">
        <p14:creationId xmlns:p14="http://schemas.microsoft.com/office/powerpoint/2010/main" val="1677974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C3111F7-042D-45B5-BF1F-EE8E5DC22F2A}"/>
              </a:ext>
            </a:extLst>
          </p:cNvPr>
          <p:cNvSpPr txBox="1"/>
          <p:nvPr/>
        </p:nvSpPr>
        <p:spPr>
          <a:xfrm>
            <a:off x="288711" y="4715873"/>
            <a:ext cx="7315200" cy="309828"/>
          </a:xfrm>
          <a:prstGeom prst="rect">
            <a:avLst/>
          </a:prstGeom>
          <a:noFill/>
        </p:spPr>
        <p:txBody>
          <a:bodyPr wrap="square" lIns="0" tIns="0" rIns="0" bIns="0" rtlCol="0" anchor="t" anchorCtr="0">
            <a:spAutoFit/>
          </a:bodyPr>
          <a:lstStyle/>
          <a:p>
            <a:pPr marL="0" marR="0" lvl="0" indent="0" algn="l" defTabSz="914378" rtl="0" eaLnBrk="1" fontAlgn="auto" latinLnBrk="0" hangingPunct="1">
              <a:lnSpc>
                <a:spcPct val="80000"/>
              </a:lnSpc>
              <a:spcBef>
                <a:spcPts val="20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a:ea typeface="+mn-ea"/>
                <a:cs typeface="+mn-cs"/>
              </a:rPr>
              <a:t>NDMM, </a:t>
            </a:r>
            <a:r>
              <a:rPr kumimoji="0" lang="en-US" sz="700" b="0" i="0" u="none" strike="noStrike" kern="1200" cap="none" spc="0" normalizeH="0" baseline="0" noProof="0" err="1">
                <a:ln>
                  <a:noFill/>
                </a:ln>
                <a:solidFill>
                  <a:srgbClr val="000000"/>
                </a:solidFill>
                <a:effectLst/>
                <a:uLnTx/>
                <a:uFillTx/>
                <a:latin typeface="Arial"/>
                <a:ea typeface="+mn-ea"/>
                <a:cs typeface="+mn-cs"/>
              </a:rPr>
              <a:t>neudiagnostiziertes</a:t>
            </a:r>
            <a:r>
              <a:rPr kumimoji="0" lang="en-US" sz="700" b="0" i="0" u="none" strike="noStrike" kern="1200" cap="none" spc="0" normalizeH="0" baseline="0" noProof="0">
                <a:ln>
                  <a:noFill/>
                </a:ln>
                <a:solidFill>
                  <a:srgbClr val="000000"/>
                </a:solidFill>
                <a:effectLst/>
                <a:uLnTx/>
                <a:uFillTx/>
                <a:latin typeface="Arial"/>
                <a:ea typeface="+mn-ea"/>
                <a:cs typeface="+mn-cs"/>
              </a:rPr>
              <a:t> multiples </a:t>
            </a:r>
            <a:r>
              <a:rPr kumimoji="0" lang="en-US" sz="700" b="0" i="0" u="none" strike="noStrike" kern="1200" cap="none" spc="0" normalizeH="0" baseline="0" noProof="0" err="1">
                <a:ln>
                  <a:noFill/>
                </a:ln>
                <a:solidFill>
                  <a:srgbClr val="000000"/>
                </a:solidFill>
                <a:effectLst/>
                <a:uLnTx/>
                <a:uFillTx/>
                <a:latin typeface="Arial"/>
                <a:ea typeface="+mn-ea"/>
                <a:cs typeface="+mn-cs"/>
              </a:rPr>
              <a:t>Myelom</a:t>
            </a:r>
            <a:r>
              <a:rPr kumimoji="0" lang="en-US" sz="700" b="0" i="0" u="none" strike="noStrike" kern="1200" cap="none" spc="0" normalizeH="0" baseline="0" noProof="0">
                <a:ln>
                  <a:noFill/>
                </a:ln>
                <a:solidFill>
                  <a:srgbClr val="000000"/>
                </a:solidFill>
                <a:effectLst/>
                <a:uLnTx/>
                <a:uFillTx/>
                <a:latin typeface="Arial"/>
                <a:ea typeface="+mn-ea"/>
                <a:cs typeface="+mn-cs"/>
              </a:rPr>
              <a:t>; </a:t>
            </a:r>
            <a:r>
              <a:rPr kumimoji="0" lang="en-US" sz="700" b="0" i="0" u="none" strike="noStrike" kern="1200" cap="none" spc="0" normalizeH="0" baseline="0" noProof="0" err="1">
                <a:ln>
                  <a:noFill/>
                </a:ln>
                <a:solidFill>
                  <a:srgbClr val="000000"/>
                </a:solidFill>
                <a:effectLst/>
                <a:uLnTx/>
                <a:uFillTx/>
                <a:latin typeface="Arial"/>
                <a:ea typeface="+mn-ea"/>
                <a:cs typeface="+mn-cs"/>
              </a:rPr>
              <a:t>KRd</a:t>
            </a:r>
            <a:r>
              <a:rPr kumimoji="0" lang="en-US" sz="700" b="0" i="0" u="none" strike="noStrike" kern="1200" cap="none" spc="0" normalizeH="0" baseline="0" noProof="0">
                <a:ln>
                  <a:noFill/>
                </a:ln>
                <a:solidFill>
                  <a:srgbClr val="000000"/>
                </a:solidFill>
                <a:effectLst/>
                <a:uLnTx/>
                <a:uFillTx/>
                <a:latin typeface="Arial"/>
                <a:ea typeface="+mn-ea"/>
                <a:cs typeface="+mn-cs"/>
              </a:rPr>
              <a:t>, Carfilzomib, </a:t>
            </a:r>
            <a:r>
              <a:rPr kumimoji="0" lang="en-US" sz="700" b="0" i="0" u="none" strike="noStrike" kern="1200" cap="none" spc="0" normalizeH="0" baseline="0" noProof="0" err="1">
                <a:ln>
                  <a:noFill/>
                </a:ln>
                <a:solidFill>
                  <a:srgbClr val="000000"/>
                </a:solidFill>
                <a:effectLst/>
                <a:uLnTx/>
                <a:uFillTx/>
                <a:latin typeface="Arial"/>
                <a:ea typeface="+mn-ea"/>
                <a:cs typeface="+mn-cs"/>
              </a:rPr>
              <a:t>Lenalidomid</a:t>
            </a:r>
            <a:r>
              <a:rPr kumimoji="0" lang="en-US" sz="700" b="0" i="0" u="none" strike="noStrike" kern="1200" cap="none" spc="0" normalizeH="0" baseline="0" noProof="0">
                <a:ln>
                  <a:noFill/>
                </a:ln>
                <a:solidFill>
                  <a:srgbClr val="000000"/>
                </a:solidFill>
                <a:effectLst/>
                <a:uLnTx/>
                <a:uFillTx/>
                <a:latin typeface="Arial"/>
                <a:ea typeface="+mn-ea"/>
                <a:cs typeface="+mn-cs"/>
              </a:rPr>
              <a:t> und Dexamethason; </a:t>
            </a:r>
            <a:r>
              <a:rPr kumimoji="0" lang="en-US" sz="700" b="0" i="0" u="none" strike="noStrike" kern="1200" cap="none" spc="0" normalizeH="0" baseline="0" noProof="0" err="1">
                <a:ln>
                  <a:noFill/>
                </a:ln>
                <a:solidFill>
                  <a:srgbClr val="000000"/>
                </a:solidFill>
                <a:effectLst/>
                <a:uLnTx/>
                <a:uFillTx/>
                <a:latin typeface="Arial"/>
                <a:ea typeface="+mn-ea"/>
                <a:cs typeface="+mn-cs"/>
              </a:rPr>
              <a:t>VRd</a:t>
            </a:r>
            <a:r>
              <a:rPr kumimoji="0" lang="en-US" sz="700" b="0" i="0" u="none" strike="noStrike" kern="1200" cap="none" spc="0" normalizeH="0" baseline="0" noProof="0">
                <a:ln>
                  <a:noFill/>
                </a:ln>
                <a:solidFill>
                  <a:srgbClr val="000000"/>
                </a:solidFill>
                <a:effectLst/>
                <a:uLnTx/>
                <a:uFillTx/>
                <a:latin typeface="Arial"/>
                <a:ea typeface="+mn-ea"/>
                <a:cs typeface="+mn-cs"/>
              </a:rPr>
              <a:t>, Bortezomib, </a:t>
            </a:r>
            <a:r>
              <a:rPr kumimoji="0" lang="en-US" sz="700" b="0" i="0" u="none" strike="noStrike" kern="1200" cap="none" spc="0" normalizeH="0" baseline="0" noProof="0" err="1">
                <a:ln>
                  <a:noFill/>
                </a:ln>
                <a:solidFill>
                  <a:srgbClr val="000000"/>
                </a:solidFill>
                <a:effectLst/>
                <a:uLnTx/>
                <a:uFillTx/>
                <a:latin typeface="Arial"/>
                <a:ea typeface="+mn-ea"/>
                <a:cs typeface="+mn-cs"/>
              </a:rPr>
              <a:t>Lenalidomid</a:t>
            </a:r>
            <a:r>
              <a:rPr kumimoji="0" lang="en-US" sz="700" b="0" i="0" u="none" strike="noStrike" kern="1200" cap="none" spc="0" normalizeH="0" baseline="0" noProof="0">
                <a:ln>
                  <a:noFill/>
                </a:ln>
                <a:solidFill>
                  <a:srgbClr val="000000"/>
                </a:solidFill>
                <a:effectLst/>
                <a:uLnTx/>
                <a:uFillTx/>
                <a:latin typeface="Arial"/>
                <a:ea typeface="+mn-ea"/>
                <a:cs typeface="+mn-cs"/>
              </a:rPr>
              <a:t> und Dexamethason; HR, Hoch-</a:t>
            </a:r>
            <a:r>
              <a:rPr kumimoji="0" lang="en-US" sz="700" b="0" i="0" u="none" strike="noStrike" kern="1200" cap="none" spc="0" normalizeH="0" baseline="0" noProof="0" err="1">
                <a:ln>
                  <a:noFill/>
                </a:ln>
                <a:solidFill>
                  <a:srgbClr val="000000"/>
                </a:solidFill>
                <a:effectLst/>
                <a:uLnTx/>
                <a:uFillTx/>
                <a:latin typeface="Arial"/>
                <a:ea typeface="+mn-ea"/>
                <a:cs typeface="+mn-cs"/>
              </a:rPr>
              <a:t>Risiko</a:t>
            </a:r>
            <a:r>
              <a:rPr kumimoji="0" lang="en-US" sz="700" b="0" i="0" u="none" strike="noStrike" kern="1200" cap="none" spc="0" normalizeH="0" baseline="0" noProof="0">
                <a:ln>
                  <a:noFill/>
                </a:ln>
                <a:solidFill>
                  <a:srgbClr val="000000"/>
                </a:solidFill>
                <a:effectLst/>
                <a:uLnTx/>
                <a:uFillTx/>
                <a:latin typeface="Arial"/>
                <a:ea typeface="+mn-ea"/>
                <a:cs typeface="+mn-cs"/>
              </a:rPr>
              <a:t> </a:t>
            </a:r>
          </a:p>
          <a:p>
            <a:pPr marL="0" marR="0" lvl="0" indent="0" algn="l" defTabSz="914378" rtl="0" eaLnBrk="1" fontAlgn="auto" latinLnBrk="0" hangingPunct="1">
              <a:lnSpc>
                <a:spcPct val="80000"/>
              </a:lnSpc>
              <a:spcBef>
                <a:spcPts val="20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378" rtl="0" eaLnBrk="1" fontAlgn="auto" latinLnBrk="0" hangingPunct="1">
              <a:lnSpc>
                <a:spcPct val="80000"/>
              </a:lnSpc>
              <a:spcBef>
                <a:spcPts val="20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a:ea typeface="+mn-ea"/>
                <a:cs typeface="+mn-cs"/>
              </a:rPr>
              <a:t>Tan C, et al. ASH. 2022; Abstract 752, Oral Session 652</a:t>
            </a:r>
            <a:endParaRPr kumimoji="0" lang="en-US" sz="700" b="1" i="0" u="none" strike="noStrike" kern="1200" cap="none" spc="0" normalizeH="0" baseline="0" noProof="0">
              <a:ln>
                <a:noFill/>
              </a:ln>
              <a:solidFill>
                <a:srgbClr val="000000"/>
              </a:solidFill>
              <a:effectLst/>
              <a:uLnTx/>
              <a:uFillTx/>
              <a:latin typeface="Arial"/>
              <a:ea typeface="+mn-ea"/>
              <a:cs typeface="+mn-cs"/>
            </a:endParaRPr>
          </a:p>
        </p:txBody>
      </p:sp>
      <p:sp>
        <p:nvSpPr>
          <p:cNvPr id="34" name="Title 1">
            <a:extLst>
              <a:ext uri="{FF2B5EF4-FFF2-40B4-BE49-F238E27FC236}">
                <a16:creationId xmlns:a16="http://schemas.microsoft.com/office/drawing/2014/main" id="{57D2C496-D659-4B90-B62C-1B54DB8F97A9}"/>
              </a:ext>
            </a:extLst>
          </p:cNvPr>
          <p:cNvSpPr>
            <a:spLocks noGrp="1"/>
          </p:cNvSpPr>
          <p:nvPr>
            <p:ph type="title"/>
          </p:nvPr>
        </p:nvSpPr>
        <p:spPr>
          <a:xfrm>
            <a:off x="288712" y="140384"/>
            <a:ext cx="9349742" cy="680682"/>
          </a:xfrm>
        </p:spPr>
        <p:txBody>
          <a:bodyPr/>
          <a:lstStyle/>
          <a:p>
            <a:pPr lvl="0">
              <a:defRPr/>
            </a:pPr>
            <a:r>
              <a:rPr lang="de-AT" sz="2000">
                <a:solidFill>
                  <a:srgbClr val="000000"/>
                </a:solidFill>
              </a:rPr>
              <a:t>NDMM: Retrospektive Analyse zur Induktion mit KRd oder VRd</a:t>
            </a:r>
            <a:br>
              <a:rPr lang="de-DE" sz="2000"/>
            </a:br>
            <a:r>
              <a:rPr lang="de-DE" sz="1400"/>
              <a:t>Ergebnisse</a:t>
            </a:r>
            <a:endParaRPr lang="de-DE" sz="2000"/>
          </a:p>
        </p:txBody>
      </p:sp>
      <p:sp>
        <p:nvSpPr>
          <p:cNvPr id="2" name="TextBox 1">
            <a:extLst>
              <a:ext uri="{FF2B5EF4-FFF2-40B4-BE49-F238E27FC236}">
                <a16:creationId xmlns:a16="http://schemas.microsoft.com/office/drawing/2014/main" id="{94554095-53F1-470D-BEE3-8FD3D3C627C4}"/>
              </a:ext>
            </a:extLst>
          </p:cNvPr>
          <p:cNvSpPr txBox="1"/>
          <p:nvPr/>
        </p:nvSpPr>
        <p:spPr>
          <a:xfrm>
            <a:off x="260137" y="939113"/>
            <a:ext cx="8427308"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63C3"/>
                </a:solidFill>
                <a:effectLst/>
                <a:uLnTx/>
                <a:uFillTx/>
                <a:latin typeface="Arial"/>
                <a:ea typeface="+mn-ea"/>
                <a:cs typeface="+mn-cs"/>
              </a:rPr>
              <a:t>Progressionsfreies Überleben</a:t>
            </a:r>
            <a:endParaRPr kumimoji="0" lang="de-DE" sz="1200" b="1" i="0" u="none" strike="noStrike" kern="1200" cap="none" spc="0" normalizeH="0" baseline="0" noProof="0">
              <a:ln>
                <a:noFill/>
              </a:ln>
              <a:solidFill>
                <a:srgbClr val="000000"/>
              </a:solidFill>
              <a:effectLst/>
              <a:uLnTx/>
              <a:uFillTx/>
              <a:latin typeface="Arial"/>
              <a:ea typeface="+mn-ea"/>
              <a:cs typeface="+mn-cs"/>
            </a:endParaRPr>
          </a:p>
        </p:txBody>
      </p:sp>
      <p:cxnSp>
        <p:nvCxnSpPr>
          <p:cNvPr id="110" name="Straight Connector 109">
            <a:extLst>
              <a:ext uri="{FF2B5EF4-FFF2-40B4-BE49-F238E27FC236}">
                <a16:creationId xmlns:a16="http://schemas.microsoft.com/office/drawing/2014/main" id="{889670D4-50A7-497C-BAE0-466A63CA4B52}"/>
              </a:ext>
            </a:extLst>
          </p:cNvPr>
          <p:cNvCxnSpPr/>
          <p:nvPr/>
        </p:nvCxnSpPr>
        <p:spPr bwMode="auto">
          <a:xfrm>
            <a:off x="797383" y="1788117"/>
            <a:ext cx="0" cy="214029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2" name="Straight Connector 111">
            <a:extLst>
              <a:ext uri="{FF2B5EF4-FFF2-40B4-BE49-F238E27FC236}">
                <a16:creationId xmlns:a16="http://schemas.microsoft.com/office/drawing/2014/main" id="{871A3CEF-581F-438E-B899-75186A9EAB9F}"/>
              </a:ext>
            </a:extLst>
          </p:cNvPr>
          <p:cNvCxnSpPr>
            <a:cxnSpLocks/>
          </p:cNvCxnSpPr>
          <p:nvPr/>
        </p:nvCxnSpPr>
        <p:spPr bwMode="auto">
          <a:xfrm flipV="1">
            <a:off x="792359" y="3911941"/>
            <a:ext cx="5265927" cy="642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52A0C6EC-6DD5-4F4B-9B33-AE73F46EDA64}"/>
              </a:ext>
            </a:extLst>
          </p:cNvPr>
          <p:cNvCxnSpPr/>
          <p:nvPr/>
        </p:nvCxnSpPr>
        <p:spPr bwMode="auto">
          <a:xfrm flipV="1">
            <a:off x="1061065" y="3914778"/>
            <a:ext cx="0" cy="4400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7" name="Straight Connector 116">
            <a:extLst>
              <a:ext uri="{FF2B5EF4-FFF2-40B4-BE49-F238E27FC236}">
                <a16:creationId xmlns:a16="http://schemas.microsoft.com/office/drawing/2014/main" id="{A521AECF-70AE-4E3F-89E5-2D1B1065976C}"/>
              </a:ext>
            </a:extLst>
          </p:cNvPr>
          <p:cNvCxnSpPr>
            <a:cxnSpLocks/>
          </p:cNvCxnSpPr>
          <p:nvPr/>
        </p:nvCxnSpPr>
        <p:spPr bwMode="auto">
          <a:xfrm flipH="1">
            <a:off x="752164" y="3832957"/>
            <a:ext cx="4876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1" name="Straight Connector 120">
            <a:extLst>
              <a:ext uri="{FF2B5EF4-FFF2-40B4-BE49-F238E27FC236}">
                <a16:creationId xmlns:a16="http://schemas.microsoft.com/office/drawing/2014/main" id="{33C9CC87-47B1-49DD-A3CF-EE055E5AA16F}"/>
              </a:ext>
            </a:extLst>
          </p:cNvPr>
          <p:cNvCxnSpPr>
            <a:cxnSpLocks/>
          </p:cNvCxnSpPr>
          <p:nvPr/>
        </p:nvCxnSpPr>
        <p:spPr bwMode="auto">
          <a:xfrm flipH="1">
            <a:off x="753842" y="3352313"/>
            <a:ext cx="4876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2" name="Straight Connector 121">
            <a:extLst>
              <a:ext uri="{FF2B5EF4-FFF2-40B4-BE49-F238E27FC236}">
                <a16:creationId xmlns:a16="http://schemas.microsoft.com/office/drawing/2014/main" id="{1DEFA904-903D-4685-8D34-C0CC1228CB57}"/>
              </a:ext>
            </a:extLst>
          </p:cNvPr>
          <p:cNvCxnSpPr>
            <a:cxnSpLocks/>
          </p:cNvCxnSpPr>
          <p:nvPr/>
        </p:nvCxnSpPr>
        <p:spPr bwMode="auto">
          <a:xfrm flipH="1">
            <a:off x="755516" y="2876689"/>
            <a:ext cx="4876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3" name="Straight Connector 122">
            <a:extLst>
              <a:ext uri="{FF2B5EF4-FFF2-40B4-BE49-F238E27FC236}">
                <a16:creationId xmlns:a16="http://schemas.microsoft.com/office/drawing/2014/main" id="{37E5F69D-E12F-4ADB-AF81-7EA15D0A0DBF}"/>
              </a:ext>
            </a:extLst>
          </p:cNvPr>
          <p:cNvCxnSpPr>
            <a:cxnSpLocks/>
          </p:cNvCxnSpPr>
          <p:nvPr/>
        </p:nvCxnSpPr>
        <p:spPr bwMode="auto">
          <a:xfrm flipH="1">
            <a:off x="747141" y="2396043"/>
            <a:ext cx="4876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4" name="Straight Connector 123">
            <a:extLst>
              <a:ext uri="{FF2B5EF4-FFF2-40B4-BE49-F238E27FC236}">
                <a16:creationId xmlns:a16="http://schemas.microsoft.com/office/drawing/2014/main" id="{EF7DDAE3-7D3D-41A5-AFB2-BF90DF51B3BD}"/>
              </a:ext>
            </a:extLst>
          </p:cNvPr>
          <p:cNvCxnSpPr>
            <a:cxnSpLocks/>
          </p:cNvCxnSpPr>
          <p:nvPr/>
        </p:nvCxnSpPr>
        <p:spPr bwMode="auto">
          <a:xfrm flipH="1">
            <a:off x="748820" y="1915401"/>
            <a:ext cx="4876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26" name="Group 125">
            <a:extLst>
              <a:ext uri="{FF2B5EF4-FFF2-40B4-BE49-F238E27FC236}">
                <a16:creationId xmlns:a16="http://schemas.microsoft.com/office/drawing/2014/main" id="{FEF6BF9F-A7B7-466B-8D03-D7C0FF107B01}"/>
              </a:ext>
            </a:extLst>
          </p:cNvPr>
          <p:cNvGrpSpPr/>
          <p:nvPr/>
        </p:nvGrpSpPr>
        <p:grpSpPr>
          <a:xfrm>
            <a:off x="1200824" y="1915401"/>
            <a:ext cx="4356462" cy="922917"/>
            <a:chOff x="1704703" y="2267583"/>
            <a:chExt cx="4356462" cy="922917"/>
          </a:xfrm>
        </p:grpSpPr>
        <p:cxnSp>
          <p:nvCxnSpPr>
            <p:cNvPr id="127" name="Straight Connector 126">
              <a:extLst>
                <a:ext uri="{FF2B5EF4-FFF2-40B4-BE49-F238E27FC236}">
                  <a16:creationId xmlns:a16="http://schemas.microsoft.com/office/drawing/2014/main" id="{1DA11DAD-5236-44F0-8466-48D2028CB8A0}"/>
                </a:ext>
              </a:extLst>
            </p:cNvPr>
            <p:cNvCxnSpPr/>
            <p:nvPr/>
          </p:nvCxnSpPr>
          <p:spPr bwMode="auto">
            <a:xfrm>
              <a:off x="1704703" y="2267583"/>
              <a:ext cx="404948" cy="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cxnSp>
          <p:nvCxnSpPr>
            <p:cNvPr id="128" name="Straight Connector 127">
              <a:extLst>
                <a:ext uri="{FF2B5EF4-FFF2-40B4-BE49-F238E27FC236}">
                  <a16:creationId xmlns:a16="http://schemas.microsoft.com/office/drawing/2014/main" id="{AE7476E7-2EA5-4FEE-A0EE-CBA53C6C4FEE}"/>
                </a:ext>
              </a:extLst>
            </p:cNvPr>
            <p:cNvCxnSpPr>
              <a:cxnSpLocks/>
            </p:cNvCxnSpPr>
            <p:nvPr/>
          </p:nvCxnSpPr>
          <p:spPr bwMode="auto">
            <a:xfrm>
              <a:off x="2268583" y="2348138"/>
              <a:ext cx="134983" cy="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cxnSp>
          <p:nvCxnSpPr>
            <p:cNvPr id="130" name="Straight Connector 129">
              <a:extLst>
                <a:ext uri="{FF2B5EF4-FFF2-40B4-BE49-F238E27FC236}">
                  <a16:creationId xmlns:a16="http://schemas.microsoft.com/office/drawing/2014/main" id="{94B93EFB-91E1-4375-A4D2-7EDDCD1EB936}"/>
                </a:ext>
              </a:extLst>
            </p:cNvPr>
            <p:cNvCxnSpPr>
              <a:cxnSpLocks/>
            </p:cNvCxnSpPr>
            <p:nvPr/>
          </p:nvCxnSpPr>
          <p:spPr bwMode="auto">
            <a:xfrm>
              <a:off x="2403566" y="2373175"/>
              <a:ext cx="186145" cy="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sp>
          <p:nvSpPr>
            <p:cNvPr id="131" name="Freeform: Shape 130">
              <a:extLst>
                <a:ext uri="{FF2B5EF4-FFF2-40B4-BE49-F238E27FC236}">
                  <a16:creationId xmlns:a16="http://schemas.microsoft.com/office/drawing/2014/main" id="{5C602E8D-FB22-4966-8D8E-BB27A94B4ADD}"/>
                </a:ext>
              </a:extLst>
            </p:cNvPr>
            <p:cNvSpPr/>
            <p:nvPr/>
          </p:nvSpPr>
          <p:spPr bwMode="auto">
            <a:xfrm>
              <a:off x="2099854" y="2269671"/>
              <a:ext cx="176349" cy="72188"/>
            </a:xfrm>
            <a:custGeom>
              <a:avLst/>
              <a:gdLst>
                <a:gd name="connsiteX0" fmla="*/ 0 w 176349"/>
                <a:gd name="connsiteY0" fmla="*/ 0 h 72188"/>
                <a:gd name="connsiteX1" fmla="*/ 29392 w 176349"/>
                <a:gd name="connsiteY1" fmla="*/ 16329 h 72188"/>
                <a:gd name="connsiteX2" fmla="*/ 39189 w 176349"/>
                <a:gd name="connsiteY2" fmla="*/ 19595 h 72188"/>
                <a:gd name="connsiteX3" fmla="*/ 48986 w 176349"/>
                <a:gd name="connsiteY3" fmla="*/ 26126 h 72188"/>
                <a:gd name="connsiteX4" fmla="*/ 62049 w 176349"/>
                <a:gd name="connsiteY4" fmla="*/ 29392 h 72188"/>
                <a:gd name="connsiteX5" fmla="*/ 97972 w 176349"/>
                <a:gd name="connsiteY5" fmla="*/ 35923 h 72188"/>
                <a:gd name="connsiteX6" fmla="*/ 114300 w 176349"/>
                <a:gd name="connsiteY6" fmla="*/ 39189 h 72188"/>
                <a:gd name="connsiteX7" fmla="*/ 140426 w 176349"/>
                <a:gd name="connsiteY7" fmla="*/ 45720 h 72188"/>
                <a:gd name="connsiteX8" fmla="*/ 163286 w 176349"/>
                <a:gd name="connsiteY8" fmla="*/ 48986 h 72188"/>
                <a:gd name="connsiteX9" fmla="*/ 173083 w 176349"/>
                <a:gd name="connsiteY9" fmla="*/ 71846 h 72188"/>
                <a:gd name="connsiteX10" fmla="*/ 176349 w 176349"/>
                <a:gd name="connsiteY10" fmla="*/ 71846 h 7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349" h="72188">
                  <a:moveTo>
                    <a:pt x="0" y="0"/>
                  </a:moveTo>
                  <a:cubicBezTo>
                    <a:pt x="41300" y="16521"/>
                    <a:pt x="-6853" y="-4383"/>
                    <a:pt x="29392" y="16329"/>
                  </a:cubicBezTo>
                  <a:cubicBezTo>
                    <a:pt x="32381" y="18037"/>
                    <a:pt x="36110" y="18056"/>
                    <a:pt x="39189" y="19595"/>
                  </a:cubicBezTo>
                  <a:cubicBezTo>
                    <a:pt x="42699" y="21350"/>
                    <a:pt x="45379" y="24580"/>
                    <a:pt x="48986" y="26126"/>
                  </a:cubicBezTo>
                  <a:cubicBezTo>
                    <a:pt x="53111" y="27894"/>
                    <a:pt x="57668" y="28418"/>
                    <a:pt x="62049" y="29392"/>
                  </a:cubicBezTo>
                  <a:cubicBezTo>
                    <a:pt x="80219" y="33430"/>
                    <a:pt x="78450" y="32374"/>
                    <a:pt x="97972" y="35923"/>
                  </a:cubicBezTo>
                  <a:cubicBezTo>
                    <a:pt x="103433" y="36916"/>
                    <a:pt x="108892" y="37941"/>
                    <a:pt x="114300" y="39189"/>
                  </a:cubicBezTo>
                  <a:cubicBezTo>
                    <a:pt x="123047" y="41207"/>
                    <a:pt x="131540" y="44450"/>
                    <a:pt x="140426" y="45720"/>
                  </a:cubicBezTo>
                  <a:lnTo>
                    <a:pt x="163286" y="48986"/>
                  </a:lnTo>
                  <a:cubicBezTo>
                    <a:pt x="165784" y="58978"/>
                    <a:pt x="165566" y="64329"/>
                    <a:pt x="173083" y="71846"/>
                  </a:cubicBezTo>
                  <a:cubicBezTo>
                    <a:pt x="173853" y="72616"/>
                    <a:pt x="175260" y="71846"/>
                    <a:pt x="176349" y="71846"/>
                  </a:cubicBezTo>
                </a:path>
              </a:pathLst>
            </a:custGeom>
            <a:noFill/>
            <a:ln w="2857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1" i="0" u="none" strike="noStrike" kern="1200" cap="none" spc="0" normalizeH="0" baseline="0" noProof="0">
                <a:ln>
                  <a:noFill/>
                </a:ln>
                <a:solidFill>
                  <a:srgbClr val="000000"/>
                </a:solidFill>
                <a:effectLst/>
                <a:uLnTx/>
                <a:uFillTx/>
                <a:latin typeface="Arial" charset="0"/>
                <a:ea typeface="+mn-ea"/>
                <a:cs typeface="+mn-cs"/>
              </a:endParaRPr>
            </a:p>
          </p:txBody>
        </p:sp>
        <p:cxnSp>
          <p:nvCxnSpPr>
            <p:cNvPr id="132" name="Straight Connector 131">
              <a:extLst>
                <a:ext uri="{FF2B5EF4-FFF2-40B4-BE49-F238E27FC236}">
                  <a16:creationId xmlns:a16="http://schemas.microsoft.com/office/drawing/2014/main" id="{06E953C4-C98E-420B-89C7-343DA20730EF}"/>
                </a:ext>
              </a:extLst>
            </p:cNvPr>
            <p:cNvCxnSpPr>
              <a:cxnSpLocks/>
            </p:cNvCxnSpPr>
            <p:nvPr/>
          </p:nvCxnSpPr>
          <p:spPr bwMode="auto">
            <a:xfrm>
              <a:off x="2400300" y="2348391"/>
              <a:ext cx="0" cy="31316"/>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cxnSp>
          <p:nvCxnSpPr>
            <p:cNvPr id="134" name="Straight Connector 133">
              <a:extLst>
                <a:ext uri="{FF2B5EF4-FFF2-40B4-BE49-F238E27FC236}">
                  <a16:creationId xmlns:a16="http://schemas.microsoft.com/office/drawing/2014/main" id="{5F320C40-4AC5-429D-AC7D-86F88DC76C6B}"/>
                </a:ext>
              </a:extLst>
            </p:cNvPr>
            <p:cNvCxnSpPr>
              <a:cxnSpLocks/>
            </p:cNvCxnSpPr>
            <p:nvPr/>
          </p:nvCxnSpPr>
          <p:spPr bwMode="auto">
            <a:xfrm>
              <a:off x="2872741" y="2561498"/>
              <a:ext cx="246016" cy="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sp>
          <p:nvSpPr>
            <p:cNvPr id="135" name="Freeform: Shape 134">
              <a:extLst>
                <a:ext uri="{FF2B5EF4-FFF2-40B4-BE49-F238E27FC236}">
                  <a16:creationId xmlns:a16="http://schemas.microsoft.com/office/drawing/2014/main" id="{846B2B08-2784-488D-92AC-D962A867CD6E}"/>
                </a:ext>
              </a:extLst>
            </p:cNvPr>
            <p:cNvSpPr/>
            <p:nvPr/>
          </p:nvSpPr>
          <p:spPr bwMode="auto">
            <a:xfrm>
              <a:off x="2579914" y="2380706"/>
              <a:ext cx="300446" cy="179614"/>
            </a:xfrm>
            <a:custGeom>
              <a:avLst/>
              <a:gdLst>
                <a:gd name="connsiteX0" fmla="*/ 0 w 300446"/>
                <a:gd name="connsiteY0" fmla="*/ 0 h 179614"/>
                <a:gd name="connsiteX1" fmla="*/ 16329 w 300446"/>
                <a:gd name="connsiteY1" fmla="*/ 3265 h 179614"/>
                <a:gd name="connsiteX2" fmla="*/ 22860 w 300446"/>
                <a:gd name="connsiteY2" fmla="*/ 9797 h 179614"/>
                <a:gd name="connsiteX3" fmla="*/ 35923 w 300446"/>
                <a:gd name="connsiteY3" fmla="*/ 16328 h 179614"/>
                <a:gd name="connsiteX4" fmla="*/ 55517 w 300446"/>
                <a:gd name="connsiteY4" fmla="*/ 26125 h 179614"/>
                <a:gd name="connsiteX5" fmla="*/ 91440 w 300446"/>
                <a:gd name="connsiteY5" fmla="*/ 55517 h 179614"/>
                <a:gd name="connsiteX6" fmla="*/ 104503 w 300446"/>
                <a:gd name="connsiteY6" fmla="*/ 58783 h 179614"/>
                <a:gd name="connsiteX7" fmla="*/ 114300 w 300446"/>
                <a:gd name="connsiteY7" fmla="*/ 65314 h 179614"/>
                <a:gd name="connsiteX8" fmla="*/ 140426 w 300446"/>
                <a:gd name="connsiteY8" fmla="*/ 71845 h 179614"/>
                <a:gd name="connsiteX9" fmla="*/ 166552 w 300446"/>
                <a:gd name="connsiteY9" fmla="*/ 78377 h 179614"/>
                <a:gd name="connsiteX10" fmla="*/ 189412 w 300446"/>
                <a:gd name="connsiteY10" fmla="*/ 101237 h 179614"/>
                <a:gd name="connsiteX11" fmla="*/ 212272 w 300446"/>
                <a:gd name="connsiteY11" fmla="*/ 117565 h 179614"/>
                <a:gd name="connsiteX12" fmla="*/ 218803 w 300446"/>
                <a:gd name="connsiteY12" fmla="*/ 124097 h 179614"/>
                <a:gd name="connsiteX13" fmla="*/ 235132 w 300446"/>
                <a:gd name="connsiteY13" fmla="*/ 137160 h 179614"/>
                <a:gd name="connsiteX14" fmla="*/ 248195 w 300446"/>
                <a:gd name="connsiteY14" fmla="*/ 150223 h 179614"/>
                <a:gd name="connsiteX15" fmla="*/ 287383 w 300446"/>
                <a:gd name="connsiteY15" fmla="*/ 163285 h 179614"/>
                <a:gd name="connsiteX16" fmla="*/ 300446 w 300446"/>
                <a:gd name="connsiteY16" fmla="*/ 179614 h 17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446" h="179614">
                  <a:moveTo>
                    <a:pt x="0" y="0"/>
                  </a:moveTo>
                  <a:cubicBezTo>
                    <a:pt x="5443" y="1088"/>
                    <a:pt x="11227" y="1078"/>
                    <a:pt x="16329" y="3265"/>
                  </a:cubicBezTo>
                  <a:cubicBezTo>
                    <a:pt x="19159" y="4478"/>
                    <a:pt x="20298" y="8089"/>
                    <a:pt x="22860" y="9797"/>
                  </a:cubicBezTo>
                  <a:cubicBezTo>
                    <a:pt x="26911" y="12497"/>
                    <a:pt x="31696" y="13913"/>
                    <a:pt x="35923" y="16328"/>
                  </a:cubicBezTo>
                  <a:cubicBezTo>
                    <a:pt x="53650" y="26458"/>
                    <a:pt x="37553" y="20138"/>
                    <a:pt x="55517" y="26125"/>
                  </a:cubicBezTo>
                  <a:cubicBezTo>
                    <a:pt x="63233" y="33841"/>
                    <a:pt x="79885" y="52628"/>
                    <a:pt x="91440" y="55517"/>
                  </a:cubicBezTo>
                  <a:lnTo>
                    <a:pt x="104503" y="58783"/>
                  </a:lnTo>
                  <a:cubicBezTo>
                    <a:pt x="107769" y="60960"/>
                    <a:pt x="110611" y="63973"/>
                    <a:pt x="114300" y="65314"/>
                  </a:cubicBezTo>
                  <a:cubicBezTo>
                    <a:pt x="122736" y="68382"/>
                    <a:pt x="131910" y="69006"/>
                    <a:pt x="140426" y="71845"/>
                  </a:cubicBezTo>
                  <a:cubicBezTo>
                    <a:pt x="155489" y="76866"/>
                    <a:pt x="146848" y="74436"/>
                    <a:pt x="166552" y="78377"/>
                  </a:cubicBezTo>
                  <a:cubicBezTo>
                    <a:pt x="201387" y="104502"/>
                    <a:pt x="158932" y="70757"/>
                    <a:pt x="189412" y="101237"/>
                  </a:cubicBezTo>
                  <a:cubicBezTo>
                    <a:pt x="198610" y="110435"/>
                    <a:pt x="202997" y="110145"/>
                    <a:pt x="212272" y="117565"/>
                  </a:cubicBezTo>
                  <a:cubicBezTo>
                    <a:pt x="214676" y="119488"/>
                    <a:pt x="216399" y="122174"/>
                    <a:pt x="218803" y="124097"/>
                  </a:cubicBezTo>
                  <a:cubicBezTo>
                    <a:pt x="239407" y="140581"/>
                    <a:pt x="219356" y="121384"/>
                    <a:pt x="235132" y="137160"/>
                  </a:cubicBezTo>
                  <a:cubicBezTo>
                    <a:pt x="241351" y="155820"/>
                    <a:pt x="233266" y="140270"/>
                    <a:pt x="248195" y="150223"/>
                  </a:cubicBezTo>
                  <a:cubicBezTo>
                    <a:pt x="275023" y="168108"/>
                    <a:pt x="231929" y="157125"/>
                    <a:pt x="287383" y="163285"/>
                  </a:cubicBezTo>
                  <a:cubicBezTo>
                    <a:pt x="301438" y="167970"/>
                    <a:pt x="296345" y="163211"/>
                    <a:pt x="300446" y="179614"/>
                  </a:cubicBezTo>
                </a:path>
              </a:pathLst>
            </a:custGeom>
            <a:noFill/>
            <a:ln w="2857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1" i="0" u="none" strike="noStrike" kern="1200" cap="none" spc="0" normalizeH="0" baseline="0" noProof="0">
                <a:ln>
                  <a:noFill/>
                </a:ln>
                <a:solidFill>
                  <a:srgbClr val="000000"/>
                </a:solidFill>
                <a:effectLst/>
                <a:uLnTx/>
                <a:uFillTx/>
                <a:latin typeface="Arial" charset="0"/>
                <a:ea typeface="+mn-ea"/>
                <a:cs typeface="+mn-cs"/>
              </a:endParaRPr>
            </a:p>
          </p:txBody>
        </p:sp>
        <p:cxnSp>
          <p:nvCxnSpPr>
            <p:cNvPr id="137" name="Straight Connector 136">
              <a:extLst>
                <a:ext uri="{FF2B5EF4-FFF2-40B4-BE49-F238E27FC236}">
                  <a16:creationId xmlns:a16="http://schemas.microsoft.com/office/drawing/2014/main" id="{76B2CDFF-4B3F-4230-BE01-C6C4608C5283}"/>
                </a:ext>
              </a:extLst>
            </p:cNvPr>
            <p:cNvCxnSpPr>
              <a:cxnSpLocks/>
            </p:cNvCxnSpPr>
            <p:nvPr/>
          </p:nvCxnSpPr>
          <p:spPr bwMode="auto">
            <a:xfrm>
              <a:off x="3118757" y="2560320"/>
              <a:ext cx="0" cy="2713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cxnSp>
          <p:nvCxnSpPr>
            <p:cNvPr id="138" name="Straight Connector 137">
              <a:extLst>
                <a:ext uri="{FF2B5EF4-FFF2-40B4-BE49-F238E27FC236}">
                  <a16:creationId xmlns:a16="http://schemas.microsoft.com/office/drawing/2014/main" id="{B29D469A-BBAB-4116-B703-0098B61E871F}"/>
                </a:ext>
              </a:extLst>
            </p:cNvPr>
            <p:cNvCxnSpPr>
              <a:cxnSpLocks/>
            </p:cNvCxnSpPr>
            <p:nvPr/>
          </p:nvCxnSpPr>
          <p:spPr bwMode="auto">
            <a:xfrm>
              <a:off x="3118757" y="2587450"/>
              <a:ext cx="182880" cy="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cxnSp>
          <p:nvCxnSpPr>
            <p:cNvPr id="139" name="Straight Connector 138">
              <a:extLst>
                <a:ext uri="{FF2B5EF4-FFF2-40B4-BE49-F238E27FC236}">
                  <a16:creationId xmlns:a16="http://schemas.microsoft.com/office/drawing/2014/main" id="{78BA6706-6A8F-430E-A7B6-43A5E880CF99}"/>
                </a:ext>
              </a:extLst>
            </p:cNvPr>
            <p:cNvCxnSpPr>
              <a:cxnSpLocks/>
            </p:cNvCxnSpPr>
            <p:nvPr/>
          </p:nvCxnSpPr>
          <p:spPr bwMode="auto">
            <a:xfrm>
              <a:off x="3301637" y="2587450"/>
              <a:ext cx="0" cy="25952"/>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cxnSp>
          <p:nvCxnSpPr>
            <p:cNvPr id="140" name="Straight Connector 139">
              <a:extLst>
                <a:ext uri="{FF2B5EF4-FFF2-40B4-BE49-F238E27FC236}">
                  <a16:creationId xmlns:a16="http://schemas.microsoft.com/office/drawing/2014/main" id="{703C828E-C96E-44DA-B391-D6D81436D6F7}"/>
                </a:ext>
              </a:extLst>
            </p:cNvPr>
            <p:cNvCxnSpPr>
              <a:cxnSpLocks/>
            </p:cNvCxnSpPr>
            <p:nvPr/>
          </p:nvCxnSpPr>
          <p:spPr bwMode="auto">
            <a:xfrm>
              <a:off x="3301637" y="2613402"/>
              <a:ext cx="101237" cy="6427"/>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cxnSp>
          <p:nvCxnSpPr>
            <p:cNvPr id="142" name="Straight Connector 141">
              <a:extLst>
                <a:ext uri="{FF2B5EF4-FFF2-40B4-BE49-F238E27FC236}">
                  <a16:creationId xmlns:a16="http://schemas.microsoft.com/office/drawing/2014/main" id="{79770F64-AA2E-4BB5-92DA-2B0D224C0C49}"/>
                </a:ext>
              </a:extLst>
            </p:cNvPr>
            <p:cNvCxnSpPr>
              <a:cxnSpLocks/>
            </p:cNvCxnSpPr>
            <p:nvPr/>
          </p:nvCxnSpPr>
          <p:spPr bwMode="auto">
            <a:xfrm>
              <a:off x="3519352" y="2720083"/>
              <a:ext cx="301534" cy="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sp>
          <p:nvSpPr>
            <p:cNvPr id="143" name="Freeform: Shape 142">
              <a:extLst>
                <a:ext uri="{FF2B5EF4-FFF2-40B4-BE49-F238E27FC236}">
                  <a16:creationId xmlns:a16="http://schemas.microsoft.com/office/drawing/2014/main" id="{0DAECEBF-DF3A-492C-BF94-07E53917B84B}"/>
                </a:ext>
              </a:extLst>
            </p:cNvPr>
            <p:cNvSpPr/>
            <p:nvPr/>
          </p:nvSpPr>
          <p:spPr bwMode="auto">
            <a:xfrm>
              <a:off x="3396343" y="2619103"/>
              <a:ext cx="133901" cy="104503"/>
            </a:xfrm>
            <a:custGeom>
              <a:avLst/>
              <a:gdLst>
                <a:gd name="connsiteX0" fmla="*/ 0 w 133901"/>
                <a:gd name="connsiteY0" fmla="*/ 0 h 104503"/>
                <a:gd name="connsiteX1" fmla="*/ 9797 w 133901"/>
                <a:gd name="connsiteY1" fmla="*/ 16328 h 104503"/>
                <a:gd name="connsiteX2" fmla="*/ 13063 w 133901"/>
                <a:gd name="connsiteY2" fmla="*/ 26126 h 104503"/>
                <a:gd name="connsiteX3" fmla="*/ 32657 w 133901"/>
                <a:gd name="connsiteY3" fmla="*/ 45720 h 104503"/>
                <a:gd name="connsiteX4" fmla="*/ 84908 w 133901"/>
                <a:gd name="connsiteY4" fmla="*/ 52251 h 104503"/>
                <a:gd name="connsiteX5" fmla="*/ 88174 w 133901"/>
                <a:gd name="connsiteY5" fmla="*/ 65314 h 104503"/>
                <a:gd name="connsiteX6" fmla="*/ 91440 w 133901"/>
                <a:gd name="connsiteY6" fmla="*/ 75111 h 104503"/>
                <a:gd name="connsiteX7" fmla="*/ 104503 w 133901"/>
                <a:gd name="connsiteY7" fmla="*/ 78377 h 104503"/>
                <a:gd name="connsiteX8" fmla="*/ 127363 w 133901"/>
                <a:gd name="connsiteY8" fmla="*/ 88174 h 104503"/>
                <a:gd name="connsiteX9" fmla="*/ 133894 w 133901"/>
                <a:gd name="connsiteY9" fmla="*/ 104503 h 10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901" h="104503">
                  <a:moveTo>
                    <a:pt x="0" y="0"/>
                  </a:moveTo>
                  <a:cubicBezTo>
                    <a:pt x="3266" y="5443"/>
                    <a:pt x="6958" y="10651"/>
                    <a:pt x="9797" y="16328"/>
                  </a:cubicBezTo>
                  <a:cubicBezTo>
                    <a:pt x="11337" y="19407"/>
                    <a:pt x="10949" y="23409"/>
                    <a:pt x="13063" y="26126"/>
                  </a:cubicBezTo>
                  <a:cubicBezTo>
                    <a:pt x="18734" y="33417"/>
                    <a:pt x="23600" y="43908"/>
                    <a:pt x="32657" y="45720"/>
                  </a:cubicBezTo>
                  <a:cubicBezTo>
                    <a:pt x="60776" y="51344"/>
                    <a:pt x="43458" y="48484"/>
                    <a:pt x="84908" y="52251"/>
                  </a:cubicBezTo>
                  <a:cubicBezTo>
                    <a:pt x="85997" y="56605"/>
                    <a:pt x="86941" y="60998"/>
                    <a:pt x="88174" y="65314"/>
                  </a:cubicBezTo>
                  <a:cubicBezTo>
                    <a:pt x="89120" y="68624"/>
                    <a:pt x="88752" y="72961"/>
                    <a:pt x="91440" y="75111"/>
                  </a:cubicBezTo>
                  <a:cubicBezTo>
                    <a:pt x="94945" y="77915"/>
                    <a:pt x="100187" y="77144"/>
                    <a:pt x="104503" y="78377"/>
                  </a:cubicBezTo>
                  <a:cubicBezTo>
                    <a:pt x="115713" y="81580"/>
                    <a:pt x="115754" y="82370"/>
                    <a:pt x="127363" y="88174"/>
                  </a:cubicBezTo>
                  <a:cubicBezTo>
                    <a:pt x="134381" y="102211"/>
                    <a:pt x="133894" y="96369"/>
                    <a:pt x="133894" y="104503"/>
                  </a:cubicBezTo>
                </a:path>
              </a:pathLst>
            </a:custGeom>
            <a:noFill/>
            <a:ln w="2857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1" i="0" u="none" strike="noStrike" kern="1200" cap="none" spc="0" normalizeH="0" baseline="0" noProof="0">
                <a:ln>
                  <a:noFill/>
                </a:ln>
                <a:solidFill>
                  <a:srgbClr val="000000"/>
                </a:solidFill>
                <a:effectLst/>
                <a:uLnTx/>
                <a:uFillTx/>
                <a:latin typeface="Arial" charset="0"/>
                <a:ea typeface="+mn-ea"/>
                <a:cs typeface="+mn-cs"/>
              </a:endParaRPr>
            </a:p>
          </p:txBody>
        </p:sp>
        <p:cxnSp>
          <p:nvCxnSpPr>
            <p:cNvPr id="145" name="Straight Connector 144">
              <a:extLst>
                <a:ext uri="{FF2B5EF4-FFF2-40B4-BE49-F238E27FC236}">
                  <a16:creationId xmlns:a16="http://schemas.microsoft.com/office/drawing/2014/main" id="{1E85EDD4-F363-485A-BAE2-311D4879FB84}"/>
                </a:ext>
              </a:extLst>
            </p:cNvPr>
            <p:cNvCxnSpPr>
              <a:cxnSpLocks/>
            </p:cNvCxnSpPr>
            <p:nvPr/>
          </p:nvCxnSpPr>
          <p:spPr bwMode="auto">
            <a:xfrm>
              <a:off x="3820886" y="2720083"/>
              <a:ext cx="0" cy="3182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cxnSp>
          <p:nvCxnSpPr>
            <p:cNvPr id="146" name="Straight Connector 145">
              <a:extLst>
                <a:ext uri="{FF2B5EF4-FFF2-40B4-BE49-F238E27FC236}">
                  <a16:creationId xmlns:a16="http://schemas.microsoft.com/office/drawing/2014/main" id="{2FF0202F-9914-47B5-A631-B0A69FFF6F09}"/>
                </a:ext>
              </a:extLst>
            </p:cNvPr>
            <p:cNvCxnSpPr>
              <a:cxnSpLocks/>
            </p:cNvCxnSpPr>
            <p:nvPr/>
          </p:nvCxnSpPr>
          <p:spPr bwMode="auto">
            <a:xfrm flipV="1">
              <a:off x="3820886" y="2752008"/>
              <a:ext cx="192677" cy="2749"/>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cxnSp>
          <p:nvCxnSpPr>
            <p:cNvPr id="148" name="Straight Connector 147">
              <a:extLst>
                <a:ext uri="{FF2B5EF4-FFF2-40B4-BE49-F238E27FC236}">
                  <a16:creationId xmlns:a16="http://schemas.microsoft.com/office/drawing/2014/main" id="{D612F7BA-FC89-4AEA-B6C6-38F531B44F3C}"/>
                </a:ext>
              </a:extLst>
            </p:cNvPr>
            <p:cNvCxnSpPr>
              <a:cxnSpLocks/>
            </p:cNvCxnSpPr>
            <p:nvPr/>
          </p:nvCxnSpPr>
          <p:spPr bwMode="auto">
            <a:xfrm>
              <a:off x="4013563" y="2757893"/>
              <a:ext cx="0" cy="45913"/>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cxnSp>
          <p:nvCxnSpPr>
            <p:cNvPr id="149" name="Straight Connector 148">
              <a:extLst>
                <a:ext uri="{FF2B5EF4-FFF2-40B4-BE49-F238E27FC236}">
                  <a16:creationId xmlns:a16="http://schemas.microsoft.com/office/drawing/2014/main" id="{77391FF3-B15A-4496-B528-B2A1CD995184}"/>
                </a:ext>
              </a:extLst>
            </p:cNvPr>
            <p:cNvCxnSpPr>
              <a:cxnSpLocks/>
            </p:cNvCxnSpPr>
            <p:nvPr/>
          </p:nvCxnSpPr>
          <p:spPr bwMode="auto">
            <a:xfrm>
              <a:off x="4013563" y="2803806"/>
              <a:ext cx="176600" cy="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cxnSp>
          <p:nvCxnSpPr>
            <p:cNvPr id="151" name="Straight Connector 150">
              <a:extLst>
                <a:ext uri="{FF2B5EF4-FFF2-40B4-BE49-F238E27FC236}">
                  <a16:creationId xmlns:a16="http://schemas.microsoft.com/office/drawing/2014/main" id="{BEA6D1F4-5524-4A7C-9BF8-B1BA03EEB62D}"/>
                </a:ext>
              </a:extLst>
            </p:cNvPr>
            <p:cNvCxnSpPr>
              <a:cxnSpLocks/>
            </p:cNvCxnSpPr>
            <p:nvPr/>
          </p:nvCxnSpPr>
          <p:spPr bwMode="auto">
            <a:xfrm>
              <a:off x="4190163" y="2803806"/>
              <a:ext cx="0" cy="45914"/>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cxnSp>
          <p:nvCxnSpPr>
            <p:cNvPr id="152" name="Straight Connector 151">
              <a:extLst>
                <a:ext uri="{FF2B5EF4-FFF2-40B4-BE49-F238E27FC236}">
                  <a16:creationId xmlns:a16="http://schemas.microsoft.com/office/drawing/2014/main" id="{2E35D6D1-C0C5-4328-9CBA-DB2D4FD6EE95}"/>
                </a:ext>
              </a:extLst>
            </p:cNvPr>
            <p:cNvCxnSpPr>
              <a:cxnSpLocks/>
            </p:cNvCxnSpPr>
            <p:nvPr/>
          </p:nvCxnSpPr>
          <p:spPr bwMode="auto">
            <a:xfrm>
              <a:off x="4190163" y="2849720"/>
              <a:ext cx="195691" cy="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cxnSp>
          <p:nvCxnSpPr>
            <p:cNvPr id="154" name="Straight Connector 153">
              <a:extLst>
                <a:ext uri="{FF2B5EF4-FFF2-40B4-BE49-F238E27FC236}">
                  <a16:creationId xmlns:a16="http://schemas.microsoft.com/office/drawing/2014/main" id="{752FB488-5AB1-4F04-8FC8-BAAB620AA3CF}"/>
                </a:ext>
              </a:extLst>
            </p:cNvPr>
            <p:cNvCxnSpPr>
              <a:cxnSpLocks/>
            </p:cNvCxnSpPr>
            <p:nvPr/>
          </p:nvCxnSpPr>
          <p:spPr bwMode="auto">
            <a:xfrm>
              <a:off x="4385854" y="2849720"/>
              <a:ext cx="0" cy="45914"/>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cxnSp>
          <p:nvCxnSpPr>
            <p:cNvPr id="155" name="Straight Connector 154">
              <a:extLst>
                <a:ext uri="{FF2B5EF4-FFF2-40B4-BE49-F238E27FC236}">
                  <a16:creationId xmlns:a16="http://schemas.microsoft.com/office/drawing/2014/main" id="{FF78E115-2C2D-4B38-A2D5-40220D3C57DD}"/>
                </a:ext>
              </a:extLst>
            </p:cNvPr>
            <p:cNvCxnSpPr>
              <a:cxnSpLocks/>
            </p:cNvCxnSpPr>
            <p:nvPr/>
          </p:nvCxnSpPr>
          <p:spPr bwMode="auto">
            <a:xfrm>
              <a:off x="4385854" y="2895634"/>
              <a:ext cx="182880" cy="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cxnSp>
          <p:nvCxnSpPr>
            <p:cNvPr id="157" name="Straight Connector 156">
              <a:extLst>
                <a:ext uri="{FF2B5EF4-FFF2-40B4-BE49-F238E27FC236}">
                  <a16:creationId xmlns:a16="http://schemas.microsoft.com/office/drawing/2014/main" id="{48DC8FD7-D9E9-4E36-9B1D-C92F3F75BAA9}"/>
                </a:ext>
              </a:extLst>
            </p:cNvPr>
            <p:cNvCxnSpPr>
              <a:cxnSpLocks/>
            </p:cNvCxnSpPr>
            <p:nvPr/>
          </p:nvCxnSpPr>
          <p:spPr bwMode="auto">
            <a:xfrm>
              <a:off x="4568734" y="2895634"/>
              <a:ext cx="0" cy="105557"/>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cxnSp>
          <p:nvCxnSpPr>
            <p:cNvPr id="158" name="Straight Connector 157">
              <a:extLst>
                <a:ext uri="{FF2B5EF4-FFF2-40B4-BE49-F238E27FC236}">
                  <a16:creationId xmlns:a16="http://schemas.microsoft.com/office/drawing/2014/main" id="{D75E7206-9AAB-466A-BFFC-A088894799A9}"/>
                </a:ext>
              </a:extLst>
            </p:cNvPr>
            <p:cNvCxnSpPr>
              <a:cxnSpLocks/>
            </p:cNvCxnSpPr>
            <p:nvPr/>
          </p:nvCxnSpPr>
          <p:spPr bwMode="auto">
            <a:xfrm>
              <a:off x="4565468" y="3004457"/>
              <a:ext cx="581297" cy="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cxnSp>
          <p:nvCxnSpPr>
            <p:cNvPr id="159" name="Straight Connector 158">
              <a:extLst>
                <a:ext uri="{FF2B5EF4-FFF2-40B4-BE49-F238E27FC236}">
                  <a16:creationId xmlns:a16="http://schemas.microsoft.com/office/drawing/2014/main" id="{F711DF45-576E-4D15-91E0-C0F3F9321962}"/>
                </a:ext>
              </a:extLst>
            </p:cNvPr>
            <p:cNvCxnSpPr>
              <a:cxnSpLocks/>
            </p:cNvCxnSpPr>
            <p:nvPr/>
          </p:nvCxnSpPr>
          <p:spPr bwMode="auto">
            <a:xfrm>
              <a:off x="5146765" y="3001191"/>
              <a:ext cx="0" cy="88175"/>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cxnSp>
          <p:nvCxnSpPr>
            <p:cNvPr id="161" name="Straight Connector 160">
              <a:extLst>
                <a:ext uri="{FF2B5EF4-FFF2-40B4-BE49-F238E27FC236}">
                  <a16:creationId xmlns:a16="http://schemas.microsoft.com/office/drawing/2014/main" id="{E7423D97-1A19-44CD-AED2-9F90508A5E4B}"/>
                </a:ext>
              </a:extLst>
            </p:cNvPr>
            <p:cNvCxnSpPr>
              <a:cxnSpLocks/>
            </p:cNvCxnSpPr>
            <p:nvPr/>
          </p:nvCxnSpPr>
          <p:spPr bwMode="auto">
            <a:xfrm>
              <a:off x="5146765" y="3089366"/>
              <a:ext cx="248195" cy="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cxnSp>
          <p:nvCxnSpPr>
            <p:cNvPr id="162" name="Straight Connector 161">
              <a:extLst>
                <a:ext uri="{FF2B5EF4-FFF2-40B4-BE49-F238E27FC236}">
                  <a16:creationId xmlns:a16="http://schemas.microsoft.com/office/drawing/2014/main" id="{45411FB0-EB1D-49B4-9574-09CA02D79AE5}"/>
                </a:ext>
              </a:extLst>
            </p:cNvPr>
            <p:cNvCxnSpPr>
              <a:cxnSpLocks/>
            </p:cNvCxnSpPr>
            <p:nvPr/>
          </p:nvCxnSpPr>
          <p:spPr bwMode="auto">
            <a:xfrm flipH="1">
              <a:off x="5391694" y="3089366"/>
              <a:ext cx="3266" cy="101134"/>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cxnSp>
          <p:nvCxnSpPr>
            <p:cNvPr id="163" name="Straight Connector 162">
              <a:extLst>
                <a:ext uri="{FF2B5EF4-FFF2-40B4-BE49-F238E27FC236}">
                  <a16:creationId xmlns:a16="http://schemas.microsoft.com/office/drawing/2014/main" id="{24971004-4E98-4A98-9A4A-A83956802529}"/>
                </a:ext>
              </a:extLst>
            </p:cNvPr>
            <p:cNvCxnSpPr>
              <a:cxnSpLocks/>
            </p:cNvCxnSpPr>
            <p:nvPr/>
          </p:nvCxnSpPr>
          <p:spPr bwMode="auto">
            <a:xfrm>
              <a:off x="5388428" y="3184073"/>
              <a:ext cx="672737" cy="6427"/>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grpSp>
      <p:cxnSp>
        <p:nvCxnSpPr>
          <p:cNvPr id="165" name="Straight Connector 164">
            <a:extLst>
              <a:ext uri="{FF2B5EF4-FFF2-40B4-BE49-F238E27FC236}">
                <a16:creationId xmlns:a16="http://schemas.microsoft.com/office/drawing/2014/main" id="{FA2C8701-A534-4DE9-9B7F-DABB7E8135AD}"/>
              </a:ext>
            </a:extLst>
          </p:cNvPr>
          <p:cNvCxnSpPr/>
          <p:nvPr/>
        </p:nvCxnSpPr>
        <p:spPr bwMode="auto">
          <a:xfrm>
            <a:off x="1070901" y="1915401"/>
            <a:ext cx="129923" cy="0"/>
          </a:xfrm>
          <a:prstGeom prst="line">
            <a:avLst/>
          </a:prstGeom>
          <a:solidFill>
            <a:schemeClr val="accent1"/>
          </a:solidFill>
          <a:ln w="28575" cap="flat" cmpd="sng" algn="ctr">
            <a:solidFill>
              <a:srgbClr val="BFBFBF"/>
            </a:solidFill>
            <a:prstDash val="solid"/>
            <a:round/>
            <a:headEnd type="none" w="med" len="med"/>
            <a:tailEnd type="none" w="med" len="med"/>
          </a:ln>
          <a:effectLst/>
        </p:spPr>
      </p:cxnSp>
      <p:grpSp>
        <p:nvGrpSpPr>
          <p:cNvPr id="166" name="Group 165">
            <a:extLst>
              <a:ext uri="{FF2B5EF4-FFF2-40B4-BE49-F238E27FC236}">
                <a16:creationId xmlns:a16="http://schemas.microsoft.com/office/drawing/2014/main" id="{4AC7C02E-2BCC-45FC-BDC0-B809ADCD80E2}"/>
              </a:ext>
            </a:extLst>
          </p:cNvPr>
          <p:cNvGrpSpPr/>
          <p:nvPr/>
        </p:nvGrpSpPr>
        <p:grpSpPr>
          <a:xfrm>
            <a:off x="1187231" y="1910870"/>
            <a:ext cx="4871055" cy="2048371"/>
            <a:chOff x="1691110" y="2263052"/>
            <a:chExt cx="4871055" cy="2048371"/>
          </a:xfrm>
        </p:grpSpPr>
        <p:cxnSp>
          <p:nvCxnSpPr>
            <p:cNvPr id="167" name="Straight Connector 166">
              <a:extLst>
                <a:ext uri="{FF2B5EF4-FFF2-40B4-BE49-F238E27FC236}">
                  <a16:creationId xmlns:a16="http://schemas.microsoft.com/office/drawing/2014/main" id="{F84346D0-3527-4563-8CD4-CEDF755DA32E}"/>
                </a:ext>
              </a:extLst>
            </p:cNvPr>
            <p:cNvCxnSpPr>
              <a:cxnSpLocks/>
            </p:cNvCxnSpPr>
            <p:nvPr/>
          </p:nvCxnSpPr>
          <p:spPr bwMode="auto">
            <a:xfrm flipV="1">
              <a:off x="2357643" y="4267414"/>
              <a:ext cx="0" cy="4400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69" name="Straight Connector 168">
              <a:extLst>
                <a:ext uri="{FF2B5EF4-FFF2-40B4-BE49-F238E27FC236}">
                  <a16:creationId xmlns:a16="http://schemas.microsoft.com/office/drawing/2014/main" id="{CCF6761B-A05F-4B94-8AA1-7AF8DFC011D1}"/>
                </a:ext>
              </a:extLst>
            </p:cNvPr>
            <p:cNvCxnSpPr>
              <a:cxnSpLocks/>
            </p:cNvCxnSpPr>
            <p:nvPr/>
          </p:nvCxnSpPr>
          <p:spPr bwMode="auto">
            <a:xfrm flipV="1">
              <a:off x="3148149" y="4264123"/>
              <a:ext cx="0" cy="4400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70" name="Straight Connector 169">
              <a:extLst>
                <a:ext uri="{FF2B5EF4-FFF2-40B4-BE49-F238E27FC236}">
                  <a16:creationId xmlns:a16="http://schemas.microsoft.com/office/drawing/2014/main" id="{59A35EFE-C0F4-4642-BFB6-A62C10D3D4C5}"/>
                </a:ext>
              </a:extLst>
            </p:cNvPr>
            <p:cNvCxnSpPr>
              <a:cxnSpLocks/>
            </p:cNvCxnSpPr>
            <p:nvPr/>
          </p:nvCxnSpPr>
          <p:spPr bwMode="auto">
            <a:xfrm flipV="1">
              <a:off x="3936464" y="4265217"/>
              <a:ext cx="0" cy="44009"/>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172" name="Straight Connector 171">
              <a:extLst>
                <a:ext uri="{FF2B5EF4-FFF2-40B4-BE49-F238E27FC236}">
                  <a16:creationId xmlns:a16="http://schemas.microsoft.com/office/drawing/2014/main" id="{BD3CEF7D-9A78-4FB9-9801-7AB2E2F07B2C}"/>
                </a:ext>
              </a:extLst>
            </p:cNvPr>
            <p:cNvCxnSpPr>
              <a:cxnSpLocks/>
            </p:cNvCxnSpPr>
            <p:nvPr/>
          </p:nvCxnSpPr>
          <p:spPr bwMode="auto">
            <a:xfrm flipV="1">
              <a:off x="4724778" y="4266951"/>
              <a:ext cx="0" cy="4400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74" name="Straight Connector 173">
              <a:extLst>
                <a:ext uri="{FF2B5EF4-FFF2-40B4-BE49-F238E27FC236}">
                  <a16:creationId xmlns:a16="http://schemas.microsoft.com/office/drawing/2014/main" id="{F6BE09D8-6EDD-469E-909E-0208753DF3C8}"/>
                </a:ext>
              </a:extLst>
            </p:cNvPr>
            <p:cNvCxnSpPr>
              <a:cxnSpLocks/>
            </p:cNvCxnSpPr>
            <p:nvPr/>
          </p:nvCxnSpPr>
          <p:spPr bwMode="auto">
            <a:xfrm flipV="1">
              <a:off x="5510902" y="4267407"/>
              <a:ext cx="0" cy="4400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75" name="Straight Connector 174">
              <a:extLst>
                <a:ext uri="{FF2B5EF4-FFF2-40B4-BE49-F238E27FC236}">
                  <a16:creationId xmlns:a16="http://schemas.microsoft.com/office/drawing/2014/main" id="{99A3C620-C667-4140-9D38-737FE73D4DF0}"/>
                </a:ext>
              </a:extLst>
            </p:cNvPr>
            <p:cNvCxnSpPr>
              <a:cxnSpLocks/>
            </p:cNvCxnSpPr>
            <p:nvPr/>
          </p:nvCxnSpPr>
          <p:spPr bwMode="auto">
            <a:xfrm flipV="1">
              <a:off x="6301403" y="4266947"/>
              <a:ext cx="0" cy="4400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77" name="Straight Connector 176">
              <a:extLst>
                <a:ext uri="{FF2B5EF4-FFF2-40B4-BE49-F238E27FC236}">
                  <a16:creationId xmlns:a16="http://schemas.microsoft.com/office/drawing/2014/main" id="{EC9E2EB4-4947-4F5E-BCE7-8E75A1E77959}"/>
                </a:ext>
              </a:extLst>
            </p:cNvPr>
            <p:cNvCxnSpPr/>
            <p:nvPr/>
          </p:nvCxnSpPr>
          <p:spPr bwMode="auto">
            <a:xfrm>
              <a:off x="1907177" y="2356987"/>
              <a:ext cx="129923" cy="0"/>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179" name="Straight Connector 178">
              <a:extLst>
                <a:ext uri="{FF2B5EF4-FFF2-40B4-BE49-F238E27FC236}">
                  <a16:creationId xmlns:a16="http://schemas.microsoft.com/office/drawing/2014/main" id="{1D3678FB-C41C-47F2-B6B0-2BB71F439FE6}"/>
                </a:ext>
              </a:extLst>
            </p:cNvPr>
            <p:cNvCxnSpPr>
              <a:cxnSpLocks/>
            </p:cNvCxnSpPr>
            <p:nvPr/>
          </p:nvCxnSpPr>
          <p:spPr bwMode="auto">
            <a:xfrm>
              <a:off x="2129304" y="2442308"/>
              <a:ext cx="270996" cy="0"/>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181" name="Straight Connector 180">
              <a:extLst>
                <a:ext uri="{FF2B5EF4-FFF2-40B4-BE49-F238E27FC236}">
                  <a16:creationId xmlns:a16="http://schemas.microsoft.com/office/drawing/2014/main" id="{63E00571-1223-4938-A7D8-4DDE19388039}"/>
                </a:ext>
              </a:extLst>
            </p:cNvPr>
            <p:cNvCxnSpPr>
              <a:cxnSpLocks/>
            </p:cNvCxnSpPr>
            <p:nvPr/>
          </p:nvCxnSpPr>
          <p:spPr bwMode="auto">
            <a:xfrm>
              <a:off x="2983259" y="2744484"/>
              <a:ext cx="135498" cy="0"/>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182" name="Straight Connector 181">
              <a:extLst>
                <a:ext uri="{FF2B5EF4-FFF2-40B4-BE49-F238E27FC236}">
                  <a16:creationId xmlns:a16="http://schemas.microsoft.com/office/drawing/2014/main" id="{E03942FD-88CA-4897-827A-255C44AFFA47}"/>
                </a:ext>
              </a:extLst>
            </p:cNvPr>
            <p:cNvCxnSpPr>
              <a:cxnSpLocks/>
            </p:cNvCxnSpPr>
            <p:nvPr/>
          </p:nvCxnSpPr>
          <p:spPr bwMode="auto">
            <a:xfrm>
              <a:off x="3118757" y="2775660"/>
              <a:ext cx="233498" cy="0"/>
            </a:xfrm>
            <a:prstGeom prst="line">
              <a:avLst/>
            </a:prstGeom>
            <a:solidFill>
              <a:schemeClr val="accent1"/>
            </a:solidFill>
            <a:ln w="28575" cap="flat" cmpd="sng" algn="ctr">
              <a:solidFill>
                <a:srgbClr val="BFBFBF"/>
              </a:solidFill>
              <a:prstDash val="solid"/>
              <a:round/>
              <a:headEnd type="none" w="med" len="med"/>
              <a:tailEnd type="none" w="med" len="med"/>
            </a:ln>
            <a:effectLst/>
          </p:spPr>
        </p:cxnSp>
        <p:sp>
          <p:nvSpPr>
            <p:cNvPr id="184" name="Freeform: Shape 183">
              <a:extLst>
                <a:ext uri="{FF2B5EF4-FFF2-40B4-BE49-F238E27FC236}">
                  <a16:creationId xmlns:a16="http://schemas.microsoft.com/office/drawing/2014/main" id="{480982EC-63D5-4673-88C3-DBDDF700A0AE}"/>
                </a:ext>
              </a:extLst>
            </p:cNvPr>
            <p:cNvSpPr/>
            <p:nvPr/>
          </p:nvSpPr>
          <p:spPr bwMode="auto">
            <a:xfrm>
              <a:off x="1691110" y="2263052"/>
              <a:ext cx="222422" cy="91793"/>
            </a:xfrm>
            <a:custGeom>
              <a:avLst/>
              <a:gdLst>
                <a:gd name="connsiteX0" fmla="*/ 0 w 222422"/>
                <a:gd name="connsiteY0" fmla="*/ 0 h 91793"/>
                <a:gd name="connsiteX1" fmla="*/ 17653 w 222422"/>
                <a:gd name="connsiteY1" fmla="*/ 10591 h 91793"/>
                <a:gd name="connsiteX2" fmla="*/ 28244 w 222422"/>
                <a:gd name="connsiteY2" fmla="*/ 14122 h 91793"/>
                <a:gd name="connsiteX3" fmla="*/ 42366 w 222422"/>
                <a:gd name="connsiteY3" fmla="*/ 24713 h 91793"/>
                <a:gd name="connsiteX4" fmla="*/ 67080 w 222422"/>
                <a:gd name="connsiteY4" fmla="*/ 28244 h 91793"/>
                <a:gd name="connsiteX5" fmla="*/ 102385 w 222422"/>
                <a:gd name="connsiteY5" fmla="*/ 42366 h 91793"/>
                <a:gd name="connsiteX6" fmla="*/ 112976 w 222422"/>
                <a:gd name="connsiteY6" fmla="*/ 45896 h 91793"/>
                <a:gd name="connsiteX7" fmla="*/ 127098 w 222422"/>
                <a:gd name="connsiteY7" fmla="*/ 52957 h 91793"/>
                <a:gd name="connsiteX8" fmla="*/ 134159 w 222422"/>
                <a:gd name="connsiteY8" fmla="*/ 63549 h 91793"/>
                <a:gd name="connsiteX9" fmla="*/ 144751 w 222422"/>
                <a:gd name="connsiteY9" fmla="*/ 67079 h 91793"/>
                <a:gd name="connsiteX10" fmla="*/ 172995 w 222422"/>
                <a:gd name="connsiteY10" fmla="*/ 74140 h 91793"/>
                <a:gd name="connsiteX11" fmla="*/ 201239 w 222422"/>
                <a:gd name="connsiteY11" fmla="*/ 81201 h 91793"/>
                <a:gd name="connsiteX12" fmla="*/ 211831 w 222422"/>
                <a:gd name="connsiteY12" fmla="*/ 84732 h 91793"/>
                <a:gd name="connsiteX13" fmla="*/ 222422 w 222422"/>
                <a:gd name="connsiteY13" fmla="*/ 91793 h 9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2422" h="91793">
                  <a:moveTo>
                    <a:pt x="0" y="0"/>
                  </a:moveTo>
                  <a:cubicBezTo>
                    <a:pt x="5884" y="3530"/>
                    <a:pt x="11515" y="7522"/>
                    <a:pt x="17653" y="10591"/>
                  </a:cubicBezTo>
                  <a:cubicBezTo>
                    <a:pt x="20981" y="12255"/>
                    <a:pt x="25013" y="12276"/>
                    <a:pt x="28244" y="14122"/>
                  </a:cubicBezTo>
                  <a:cubicBezTo>
                    <a:pt x="33353" y="17041"/>
                    <a:pt x="36836" y="22702"/>
                    <a:pt x="42366" y="24713"/>
                  </a:cubicBezTo>
                  <a:cubicBezTo>
                    <a:pt x="50187" y="27557"/>
                    <a:pt x="58842" y="27067"/>
                    <a:pt x="67080" y="28244"/>
                  </a:cubicBezTo>
                  <a:cubicBezTo>
                    <a:pt x="115302" y="44318"/>
                    <a:pt x="66017" y="26780"/>
                    <a:pt x="102385" y="42366"/>
                  </a:cubicBezTo>
                  <a:cubicBezTo>
                    <a:pt x="105805" y="43832"/>
                    <a:pt x="109556" y="44430"/>
                    <a:pt x="112976" y="45896"/>
                  </a:cubicBezTo>
                  <a:cubicBezTo>
                    <a:pt x="117813" y="47969"/>
                    <a:pt x="122391" y="50603"/>
                    <a:pt x="127098" y="52957"/>
                  </a:cubicBezTo>
                  <a:cubicBezTo>
                    <a:pt x="129452" y="56488"/>
                    <a:pt x="130846" y="60898"/>
                    <a:pt x="134159" y="63549"/>
                  </a:cubicBezTo>
                  <a:cubicBezTo>
                    <a:pt x="137065" y="65874"/>
                    <a:pt x="141161" y="66100"/>
                    <a:pt x="144751" y="67079"/>
                  </a:cubicBezTo>
                  <a:cubicBezTo>
                    <a:pt x="154114" y="69632"/>
                    <a:pt x="163580" y="71786"/>
                    <a:pt x="172995" y="74140"/>
                  </a:cubicBezTo>
                  <a:cubicBezTo>
                    <a:pt x="182410" y="76494"/>
                    <a:pt x="192033" y="78132"/>
                    <a:pt x="201239" y="81201"/>
                  </a:cubicBezTo>
                  <a:cubicBezTo>
                    <a:pt x="204770" y="82378"/>
                    <a:pt x="208502" y="83068"/>
                    <a:pt x="211831" y="84732"/>
                  </a:cubicBezTo>
                  <a:cubicBezTo>
                    <a:pt x="215626" y="86630"/>
                    <a:pt x="222422" y="91793"/>
                    <a:pt x="222422" y="91793"/>
                  </a:cubicBezTo>
                </a:path>
              </a:pathLst>
            </a:custGeom>
            <a:noFill/>
            <a:ln w="28575" cap="flat" cmpd="sng" algn="ctr">
              <a:solidFill>
                <a:srgbClr val="BFBFB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85" name="Freeform: Shape 184">
              <a:extLst>
                <a:ext uri="{FF2B5EF4-FFF2-40B4-BE49-F238E27FC236}">
                  <a16:creationId xmlns:a16="http://schemas.microsoft.com/office/drawing/2014/main" id="{A8C501C0-98FB-43BB-994C-4CD0D242A9A4}"/>
                </a:ext>
              </a:extLst>
            </p:cNvPr>
            <p:cNvSpPr/>
            <p:nvPr/>
          </p:nvSpPr>
          <p:spPr bwMode="auto">
            <a:xfrm>
              <a:off x="2033569" y="2358375"/>
              <a:ext cx="98854" cy="81202"/>
            </a:xfrm>
            <a:custGeom>
              <a:avLst/>
              <a:gdLst>
                <a:gd name="connsiteX0" fmla="*/ 0 w 98854"/>
                <a:gd name="connsiteY0" fmla="*/ 0 h 81202"/>
                <a:gd name="connsiteX1" fmla="*/ 17653 w 98854"/>
                <a:gd name="connsiteY1" fmla="*/ 14122 h 81202"/>
                <a:gd name="connsiteX2" fmla="*/ 28244 w 98854"/>
                <a:gd name="connsiteY2" fmla="*/ 24714 h 81202"/>
                <a:gd name="connsiteX3" fmla="*/ 42366 w 98854"/>
                <a:gd name="connsiteY3" fmla="*/ 31775 h 81202"/>
                <a:gd name="connsiteX4" fmla="*/ 52958 w 98854"/>
                <a:gd name="connsiteY4" fmla="*/ 42366 h 81202"/>
                <a:gd name="connsiteX5" fmla="*/ 63549 w 98854"/>
                <a:gd name="connsiteY5" fmla="*/ 49427 h 81202"/>
                <a:gd name="connsiteX6" fmla="*/ 77671 w 98854"/>
                <a:gd name="connsiteY6" fmla="*/ 63549 h 81202"/>
                <a:gd name="connsiteX7" fmla="*/ 88263 w 98854"/>
                <a:gd name="connsiteY7" fmla="*/ 77671 h 81202"/>
                <a:gd name="connsiteX8" fmla="*/ 98854 w 98854"/>
                <a:gd name="connsiteY8" fmla="*/ 81202 h 8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54" h="81202">
                  <a:moveTo>
                    <a:pt x="0" y="0"/>
                  </a:moveTo>
                  <a:cubicBezTo>
                    <a:pt x="5884" y="4707"/>
                    <a:pt x="11982" y="9160"/>
                    <a:pt x="17653" y="14122"/>
                  </a:cubicBezTo>
                  <a:cubicBezTo>
                    <a:pt x="21410" y="17410"/>
                    <a:pt x="24181" y="21812"/>
                    <a:pt x="28244" y="24714"/>
                  </a:cubicBezTo>
                  <a:cubicBezTo>
                    <a:pt x="32527" y="27773"/>
                    <a:pt x="38083" y="28716"/>
                    <a:pt x="42366" y="31775"/>
                  </a:cubicBezTo>
                  <a:cubicBezTo>
                    <a:pt x="46429" y="34677"/>
                    <a:pt x="49122" y="39170"/>
                    <a:pt x="52958" y="42366"/>
                  </a:cubicBezTo>
                  <a:cubicBezTo>
                    <a:pt x="56218" y="45082"/>
                    <a:pt x="60328" y="46666"/>
                    <a:pt x="63549" y="49427"/>
                  </a:cubicBezTo>
                  <a:cubicBezTo>
                    <a:pt x="68603" y="53759"/>
                    <a:pt x="73287" y="58539"/>
                    <a:pt x="77671" y="63549"/>
                  </a:cubicBezTo>
                  <a:cubicBezTo>
                    <a:pt x="81546" y="67977"/>
                    <a:pt x="83743" y="73904"/>
                    <a:pt x="88263" y="77671"/>
                  </a:cubicBezTo>
                  <a:cubicBezTo>
                    <a:pt x="91122" y="80053"/>
                    <a:pt x="98854" y="81202"/>
                    <a:pt x="98854" y="81202"/>
                  </a:cubicBezTo>
                </a:path>
              </a:pathLst>
            </a:custGeom>
            <a:noFill/>
            <a:ln w="28575" cap="flat" cmpd="sng" algn="ctr">
              <a:solidFill>
                <a:srgbClr val="BFBFB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87" name="Freeform: Shape 186">
              <a:extLst>
                <a:ext uri="{FF2B5EF4-FFF2-40B4-BE49-F238E27FC236}">
                  <a16:creationId xmlns:a16="http://schemas.microsoft.com/office/drawing/2014/main" id="{6F54C8D6-26A9-4CD2-98AE-7FDEF386D51C}"/>
                </a:ext>
              </a:extLst>
            </p:cNvPr>
            <p:cNvSpPr/>
            <p:nvPr/>
          </p:nvSpPr>
          <p:spPr bwMode="auto">
            <a:xfrm>
              <a:off x="2397211" y="2443107"/>
              <a:ext cx="589594" cy="293032"/>
            </a:xfrm>
            <a:custGeom>
              <a:avLst/>
              <a:gdLst>
                <a:gd name="connsiteX0" fmla="*/ 0 w 589594"/>
                <a:gd name="connsiteY0" fmla="*/ 0 h 293032"/>
                <a:gd name="connsiteX1" fmla="*/ 24713 w 589594"/>
                <a:gd name="connsiteY1" fmla="*/ 3531 h 293032"/>
                <a:gd name="connsiteX2" fmla="*/ 31774 w 589594"/>
                <a:gd name="connsiteY2" fmla="*/ 14122 h 293032"/>
                <a:gd name="connsiteX3" fmla="*/ 60018 w 589594"/>
                <a:gd name="connsiteY3" fmla="*/ 21183 h 293032"/>
                <a:gd name="connsiteX4" fmla="*/ 74140 w 589594"/>
                <a:gd name="connsiteY4" fmla="*/ 28244 h 293032"/>
                <a:gd name="connsiteX5" fmla="*/ 91793 w 589594"/>
                <a:gd name="connsiteY5" fmla="*/ 31775 h 293032"/>
                <a:gd name="connsiteX6" fmla="*/ 127098 w 589594"/>
                <a:gd name="connsiteY6" fmla="*/ 38836 h 293032"/>
                <a:gd name="connsiteX7" fmla="*/ 162403 w 589594"/>
                <a:gd name="connsiteY7" fmla="*/ 52958 h 293032"/>
                <a:gd name="connsiteX8" fmla="*/ 172994 w 589594"/>
                <a:gd name="connsiteY8" fmla="*/ 56488 h 293032"/>
                <a:gd name="connsiteX9" fmla="*/ 187116 w 589594"/>
                <a:gd name="connsiteY9" fmla="*/ 67080 h 293032"/>
                <a:gd name="connsiteX10" fmla="*/ 201238 w 589594"/>
                <a:gd name="connsiteY10" fmla="*/ 70610 h 293032"/>
                <a:gd name="connsiteX11" fmla="*/ 236543 w 589594"/>
                <a:gd name="connsiteY11" fmla="*/ 77671 h 293032"/>
                <a:gd name="connsiteX12" fmla="*/ 271848 w 589594"/>
                <a:gd name="connsiteY12" fmla="*/ 102385 h 293032"/>
                <a:gd name="connsiteX13" fmla="*/ 282440 w 589594"/>
                <a:gd name="connsiteY13" fmla="*/ 105915 h 293032"/>
                <a:gd name="connsiteX14" fmla="*/ 296562 w 589594"/>
                <a:gd name="connsiteY14" fmla="*/ 112976 h 293032"/>
                <a:gd name="connsiteX15" fmla="*/ 307153 w 589594"/>
                <a:gd name="connsiteY15" fmla="*/ 123568 h 293032"/>
                <a:gd name="connsiteX16" fmla="*/ 321275 w 589594"/>
                <a:gd name="connsiteY16" fmla="*/ 134159 h 293032"/>
                <a:gd name="connsiteX17" fmla="*/ 328336 w 589594"/>
                <a:gd name="connsiteY17" fmla="*/ 144751 h 293032"/>
                <a:gd name="connsiteX18" fmla="*/ 338928 w 589594"/>
                <a:gd name="connsiteY18" fmla="*/ 151812 h 293032"/>
                <a:gd name="connsiteX19" fmla="*/ 363642 w 589594"/>
                <a:gd name="connsiteY19" fmla="*/ 165934 h 293032"/>
                <a:gd name="connsiteX20" fmla="*/ 388355 w 589594"/>
                <a:gd name="connsiteY20" fmla="*/ 187117 h 293032"/>
                <a:gd name="connsiteX21" fmla="*/ 430721 w 589594"/>
                <a:gd name="connsiteY21" fmla="*/ 211830 h 293032"/>
                <a:gd name="connsiteX22" fmla="*/ 441313 w 589594"/>
                <a:gd name="connsiteY22" fmla="*/ 215361 h 293032"/>
                <a:gd name="connsiteX23" fmla="*/ 476618 w 589594"/>
                <a:gd name="connsiteY23" fmla="*/ 222422 h 293032"/>
                <a:gd name="connsiteX24" fmla="*/ 487209 w 589594"/>
                <a:gd name="connsiteY24" fmla="*/ 229483 h 293032"/>
                <a:gd name="connsiteX25" fmla="*/ 497801 w 589594"/>
                <a:gd name="connsiteY25" fmla="*/ 240074 h 293032"/>
                <a:gd name="connsiteX26" fmla="*/ 508392 w 589594"/>
                <a:gd name="connsiteY26" fmla="*/ 243605 h 293032"/>
                <a:gd name="connsiteX27" fmla="*/ 529575 w 589594"/>
                <a:gd name="connsiteY27" fmla="*/ 254196 h 293032"/>
                <a:gd name="connsiteX28" fmla="*/ 557819 w 589594"/>
                <a:gd name="connsiteY28" fmla="*/ 261257 h 293032"/>
                <a:gd name="connsiteX29" fmla="*/ 571941 w 589594"/>
                <a:gd name="connsiteY29" fmla="*/ 264788 h 293032"/>
                <a:gd name="connsiteX30" fmla="*/ 586063 w 589594"/>
                <a:gd name="connsiteY30" fmla="*/ 275379 h 293032"/>
                <a:gd name="connsiteX31" fmla="*/ 589594 w 589594"/>
                <a:gd name="connsiteY31" fmla="*/ 293032 h 29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9594" h="293032">
                  <a:moveTo>
                    <a:pt x="0" y="0"/>
                  </a:moveTo>
                  <a:cubicBezTo>
                    <a:pt x="8238" y="1177"/>
                    <a:pt x="17109" y="151"/>
                    <a:pt x="24713" y="3531"/>
                  </a:cubicBezTo>
                  <a:cubicBezTo>
                    <a:pt x="28590" y="5254"/>
                    <a:pt x="27979" y="12225"/>
                    <a:pt x="31774" y="14122"/>
                  </a:cubicBezTo>
                  <a:cubicBezTo>
                    <a:pt x="40454" y="18462"/>
                    <a:pt x="60018" y="21183"/>
                    <a:pt x="60018" y="21183"/>
                  </a:cubicBezTo>
                  <a:cubicBezTo>
                    <a:pt x="64725" y="23537"/>
                    <a:pt x="69147" y="26580"/>
                    <a:pt x="74140" y="28244"/>
                  </a:cubicBezTo>
                  <a:cubicBezTo>
                    <a:pt x="79833" y="30142"/>
                    <a:pt x="85935" y="30473"/>
                    <a:pt x="91793" y="31775"/>
                  </a:cubicBezTo>
                  <a:cubicBezTo>
                    <a:pt x="123386" y="38796"/>
                    <a:pt x="85599" y="31919"/>
                    <a:pt x="127098" y="38836"/>
                  </a:cubicBezTo>
                  <a:cubicBezTo>
                    <a:pt x="147876" y="49225"/>
                    <a:pt x="136229" y="44234"/>
                    <a:pt x="162403" y="52958"/>
                  </a:cubicBezTo>
                  <a:lnTo>
                    <a:pt x="172994" y="56488"/>
                  </a:lnTo>
                  <a:cubicBezTo>
                    <a:pt x="177701" y="60019"/>
                    <a:pt x="181853" y="64448"/>
                    <a:pt x="187116" y="67080"/>
                  </a:cubicBezTo>
                  <a:cubicBezTo>
                    <a:pt x="191456" y="69250"/>
                    <a:pt x="196480" y="69658"/>
                    <a:pt x="201238" y="70610"/>
                  </a:cubicBezTo>
                  <a:cubicBezTo>
                    <a:pt x="244520" y="79266"/>
                    <a:pt x="203741" y="69472"/>
                    <a:pt x="236543" y="77671"/>
                  </a:cubicBezTo>
                  <a:cubicBezTo>
                    <a:pt x="250723" y="89015"/>
                    <a:pt x="255777" y="94349"/>
                    <a:pt x="271848" y="102385"/>
                  </a:cubicBezTo>
                  <a:cubicBezTo>
                    <a:pt x="275177" y="104049"/>
                    <a:pt x="279019" y="104449"/>
                    <a:pt x="282440" y="105915"/>
                  </a:cubicBezTo>
                  <a:cubicBezTo>
                    <a:pt x="287277" y="107988"/>
                    <a:pt x="291855" y="110622"/>
                    <a:pt x="296562" y="112976"/>
                  </a:cubicBezTo>
                  <a:cubicBezTo>
                    <a:pt x="300092" y="116507"/>
                    <a:pt x="303362" y="120319"/>
                    <a:pt x="307153" y="123568"/>
                  </a:cubicBezTo>
                  <a:cubicBezTo>
                    <a:pt x="311620" y="127397"/>
                    <a:pt x="317114" y="129998"/>
                    <a:pt x="321275" y="134159"/>
                  </a:cubicBezTo>
                  <a:cubicBezTo>
                    <a:pt x="324275" y="137159"/>
                    <a:pt x="325336" y="141751"/>
                    <a:pt x="328336" y="144751"/>
                  </a:cubicBezTo>
                  <a:cubicBezTo>
                    <a:pt x="331336" y="147751"/>
                    <a:pt x="335668" y="149096"/>
                    <a:pt x="338928" y="151812"/>
                  </a:cubicBezTo>
                  <a:cubicBezTo>
                    <a:pt x="356958" y="166836"/>
                    <a:pt x="340783" y="160218"/>
                    <a:pt x="363642" y="165934"/>
                  </a:cubicBezTo>
                  <a:cubicBezTo>
                    <a:pt x="384979" y="187271"/>
                    <a:pt x="369539" y="173677"/>
                    <a:pt x="388355" y="187117"/>
                  </a:cubicBezTo>
                  <a:cubicBezTo>
                    <a:pt x="404816" y="198875"/>
                    <a:pt x="408094" y="204287"/>
                    <a:pt x="430721" y="211830"/>
                  </a:cubicBezTo>
                  <a:cubicBezTo>
                    <a:pt x="434252" y="213007"/>
                    <a:pt x="437687" y="214524"/>
                    <a:pt x="441313" y="215361"/>
                  </a:cubicBezTo>
                  <a:cubicBezTo>
                    <a:pt x="453007" y="218060"/>
                    <a:pt x="476618" y="222422"/>
                    <a:pt x="476618" y="222422"/>
                  </a:cubicBezTo>
                  <a:cubicBezTo>
                    <a:pt x="480148" y="224776"/>
                    <a:pt x="483949" y="226767"/>
                    <a:pt x="487209" y="229483"/>
                  </a:cubicBezTo>
                  <a:cubicBezTo>
                    <a:pt x="491045" y="232679"/>
                    <a:pt x="493647" y="237304"/>
                    <a:pt x="497801" y="240074"/>
                  </a:cubicBezTo>
                  <a:cubicBezTo>
                    <a:pt x="500897" y="242138"/>
                    <a:pt x="505064" y="241941"/>
                    <a:pt x="508392" y="243605"/>
                  </a:cubicBezTo>
                  <a:cubicBezTo>
                    <a:pt x="527671" y="253245"/>
                    <a:pt x="510055" y="248873"/>
                    <a:pt x="529575" y="254196"/>
                  </a:cubicBezTo>
                  <a:cubicBezTo>
                    <a:pt x="538937" y="256749"/>
                    <a:pt x="548404" y="258903"/>
                    <a:pt x="557819" y="261257"/>
                  </a:cubicBezTo>
                  <a:lnTo>
                    <a:pt x="571941" y="264788"/>
                  </a:lnTo>
                  <a:cubicBezTo>
                    <a:pt x="576648" y="268318"/>
                    <a:pt x="582944" y="270389"/>
                    <a:pt x="586063" y="275379"/>
                  </a:cubicBezTo>
                  <a:cubicBezTo>
                    <a:pt x="589244" y="280468"/>
                    <a:pt x="589594" y="293032"/>
                    <a:pt x="589594" y="293032"/>
                  </a:cubicBezTo>
                </a:path>
              </a:pathLst>
            </a:custGeom>
            <a:noFill/>
            <a:ln w="28575" cap="flat" cmpd="sng" algn="ctr">
              <a:solidFill>
                <a:srgbClr val="BFBFB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1" i="0" u="none" strike="noStrike" kern="1200" cap="none" spc="0" normalizeH="0" baseline="0" noProof="0">
                <a:ln>
                  <a:noFill/>
                </a:ln>
                <a:solidFill>
                  <a:srgbClr val="000000"/>
                </a:solidFill>
                <a:effectLst/>
                <a:uLnTx/>
                <a:uFillTx/>
                <a:latin typeface="Arial" charset="0"/>
                <a:ea typeface="+mn-ea"/>
                <a:cs typeface="+mn-cs"/>
              </a:endParaRPr>
            </a:p>
          </p:txBody>
        </p:sp>
        <p:cxnSp>
          <p:nvCxnSpPr>
            <p:cNvPr id="188" name="Straight Connector 187">
              <a:extLst>
                <a:ext uri="{FF2B5EF4-FFF2-40B4-BE49-F238E27FC236}">
                  <a16:creationId xmlns:a16="http://schemas.microsoft.com/office/drawing/2014/main" id="{B9BF3D6B-7D16-49C2-A85E-71E016146FC6}"/>
                </a:ext>
              </a:extLst>
            </p:cNvPr>
            <p:cNvCxnSpPr>
              <a:cxnSpLocks/>
            </p:cNvCxnSpPr>
            <p:nvPr/>
          </p:nvCxnSpPr>
          <p:spPr bwMode="auto">
            <a:xfrm>
              <a:off x="3118757" y="2748015"/>
              <a:ext cx="0" cy="25951"/>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189" name="Straight Connector 188">
              <a:extLst>
                <a:ext uri="{FF2B5EF4-FFF2-40B4-BE49-F238E27FC236}">
                  <a16:creationId xmlns:a16="http://schemas.microsoft.com/office/drawing/2014/main" id="{0F20E45C-6989-4AD0-BA8A-D540C5123961}"/>
                </a:ext>
              </a:extLst>
            </p:cNvPr>
            <p:cNvCxnSpPr>
              <a:cxnSpLocks/>
            </p:cNvCxnSpPr>
            <p:nvPr/>
          </p:nvCxnSpPr>
          <p:spPr bwMode="auto">
            <a:xfrm>
              <a:off x="3350533" y="2773966"/>
              <a:ext cx="0" cy="82830"/>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190" name="Straight Connector 189">
              <a:extLst>
                <a:ext uri="{FF2B5EF4-FFF2-40B4-BE49-F238E27FC236}">
                  <a16:creationId xmlns:a16="http://schemas.microsoft.com/office/drawing/2014/main" id="{5663A5D8-2FAA-423C-A198-7840E0A8946E}"/>
                </a:ext>
              </a:extLst>
            </p:cNvPr>
            <p:cNvCxnSpPr>
              <a:cxnSpLocks/>
            </p:cNvCxnSpPr>
            <p:nvPr/>
          </p:nvCxnSpPr>
          <p:spPr bwMode="auto">
            <a:xfrm>
              <a:off x="3350533" y="2856796"/>
              <a:ext cx="112760" cy="0"/>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192" name="Straight Connector 191">
              <a:extLst>
                <a:ext uri="{FF2B5EF4-FFF2-40B4-BE49-F238E27FC236}">
                  <a16:creationId xmlns:a16="http://schemas.microsoft.com/office/drawing/2014/main" id="{397BF129-E9B1-4061-829E-D19DA23DFC43}"/>
                </a:ext>
              </a:extLst>
            </p:cNvPr>
            <p:cNvCxnSpPr>
              <a:cxnSpLocks/>
            </p:cNvCxnSpPr>
            <p:nvPr/>
          </p:nvCxnSpPr>
          <p:spPr bwMode="auto">
            <a:xfrm>
              <a:off x="3463293" y="2849720"/>
              <a:ext cx="0" cy="45914"/>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193" name="Straight Connector 192">
              <a:extLst>
                <a:ext uri="{FF2B5EF4-FFF2-40B4-BE49-F238E27FC236}">
                  <a16:creationId xmlns:a16="http://schemas.microsoft.com/office/drawing/2014/main" id="{965164D1-9617-420A-B3BF-2C34729D2395}"/>
                </a:ext>
              </a:extLst>
            </p:cNvPr>
            <p:cNvCxnSpPr>
              <a:cxnSpLocks/>
            </p:cNvCxnSpPr>
            <p:nvPr/>
          </p:nvCxnSpPr>
          <p:spPr bwMode="auto">
            <a:xfrm>
              <a:off x="3463293" y="2895634"/>
              <a:ext cx="95453" cy="0"/>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196" name="Straight Connector 195">
              <a:extLst>
                <a:ext uri="{FF2B5EF4-FFF2-40B4-BE49-F238E27FC236}">
                  <a16:creationId xmlns:a16="http://schemas.microsoft.com/office/drawing/2014/main" id="{A405FBBB-E9E5-4B72-B99E-E16373B2C07A}"/>
                </a:ext>
              </a:extLst>
            </p:cNvPr>
            <p:cNvCxnSpPr>
              <a:cxnSpLocks/>
            </p:cNvCxnSpPr>
            <p:nvPr/>
          </p:nvCxnSpPr>
          <p:spPr bwMode="auto">
            <a:xfrm>
              <a:off x="3558746" y="2895634"/>
              <a:ext cx="0" cy="45915"/>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198" name="Straight Connector 197">
              <a:extLst>
                <a:ext uri="{FF2B5EF4-FFF2-40B4-BE49-F238E27FC236}">
                  <a16:creationId xmlns:a16="http://schemas.microsoft.com/office/drawing/2014/main" id="{FD1C2C44-503F-4F83-9CDB-7DA7553EFD06}"/>
                </a:ext>
              </a:extLst>
            </p:cNvPr>
            <p:cNvCxnSpPr>
              <a:cxnSpLocks/>
            </p:cNvCxnSpPr>
            <p:nvPr/>
          </p:nvCxnSpPr>
          <p:spPr bwMode="auto">
            <a:xfrm>
              <a:off x="3558746" y="2941549"/>
              <a:ext cx="46265" cy="0"/>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199" name="Straight Connector 198">
              <a:extLst>
                <a:ext uri="{FF2B5EF4-FFF2-40B4-BE49-F238E27FC236}">
                  <a16:creationId xmlns:a16="http://schemas.microsoft.com/office/drawing/2014/main" id="{3B45C1D3-CDB6-4499-A091-F53928ECE10C}"/>
                </a:ext>
              </a:extLst>
            </p:cNvPr>
            <p:cNvCxnSpPr>
              <a:cxnSpLocks/>
            </p:cNvCxnSpPr>
            <p:nvPr/>
          </p:nvCxnSpPr>
          <p:spPr bwMode="auto">
            <a:xfrm>
              <a:off x="3605011" y="2941549"/>
              <a:ext cx="0" cy="35540"/>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201" name="Straight Connector 200">
              <a:extLst>
                <a:ext uri="{FF2B5EF4-FFF2-40B4-BE49-F238E27FC236}">
                  <a16:creationId xmlns:a16="http://schemas.microsoft.com/office/drawing/2014/main" id="{EB131AED-1E95-4635-861F-370C4B7B0083}"/>
                </a:ext>
              </a:extLst>
            </p:cNvPr>
            <p:cNvCxnSpPr>
              <a:cxnSpLocks/>
            </p:cNvCxnSpPr>
            <p:nvPr/>
          </p:nvCxnSpPr>
          <p:spPr bwMode="auto">
            <a:xfrm>
              <a:off x="3605011" y="2977089"/>
              <a:ext cx="120122" cy="0"/>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202" name="Straight Connector 201">
              <a:extLst>
                <a:ext uri="{FF2B5EF4-FFF2-40B4-BE49-F238E27FC236}">
                  <a16:creationId xmlns:a16="http://schemas.microsoft.com/office/drawing/2014/main" id="{276A7A04-CAF2-47CE-BCF1-765D2813D1E1}"/>
                </a:ext>
              </a:extLst>
            </p:cNvPr>
            <p:cNvCxnSpPr>
              <a:cxnSpLocks/>
            </p:cNvCxnSpPr>
            <p:nvPr/>
          </p:nvCxnSpPr>
          <p:spPr bwMode="auto">
            <a:xfrm>
              <a:off x="3725133" y="2977089"/>
              <a:ext cx="0" cy="31228"/>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204" name="Straight Connector 203">
              <a:extLst>
                <a:ext uri="{FF2B5EF4-FFF2-40B4-BE49-F238E27FC236}">
                  <a16:creationId xmlns:a16="http://schemas.microsoft.com/office/drawing/2014/main" id="{5229B2AF-1FA9-46A1-A581-2B944951BE9C}"/>
                </a:ext>
              </a:extLst>
            </p:cNvPr>
            <p:cNvCxnSpPr>
              <a:cxnSpLocks/>
            </p:cNvCxnSpPr>
            <p:nvPr/>
          </p:nvCxnSpPr>
          <p:spPr bwMode="auto">
            <a:xfrm>
              <a:off x="3725133" y="3008317"/>
              <a:ext cx="32709" cy="0"/>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205" name="Straight Connector 204">
              <a:extLst>
                <a:ext uri="{FF2B5EF4-FFF2-40B4-BE49-F238E27FC236}">
                  <a16:creationId xmlns:a16="http://schemas.microsoft.com/office/drawing/2014/main" id="{307A0931-1EB8-4CE0-8797-4BB69AC9C523}"/>
                </a:ext>
              </a:extLst>
            </p:cNvPr>
            <p:cNvCxnSpPr>
              <a:cxnSpLocks/>
            </p:cNvCxnSpPr>
            <p:nvPr/>
          </p:nvCxnSpPr>
          <p:spPr bwMode="auto">
            <a:xfrm>
              <a:off x="3757842" y="3008317"/>
              <a:ext cx="0" cy="44296"/>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206" name="Straight Connector 205">
              <a:extLst>
                <a:ext uri="{FF2B5EF4-FFF2-40B4-BE49-F238E27FC236}">
                  <a16:creationId xmlns:a16="http://schemas.microsoft.com/office/drawing/2014/main" id="{9FAB85C2-75EC-436F-A3C6-8A53BB257EB2}"/>
                </a:ext>
              </a:extLst>
            </p:cNvPr>
            <p:cNvCxnSpPr>
              <a:cxnSpLocks/>
            </p:cNvCxnSpPr>
            <p:nvPr/>
          </p:nvCxnSpPr>
          <p:spPr bwMode="auto">
            <a:xfrm>
              <a:off x="3757842" y="3052613"/>
              <a:ext cx="141805" cy="3136"/>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208" name="Straight Connector 207">
              <a:extLst>
                <a:ext uri="{FF2B5EF4-FFF2-40B4-BE49-F238E27FC236}">
                  <a16:creationId xmlns:a16="http://schemas.microsoft.com/office/drawing/2014/main" id="{4988A713-62EF-435B-A108-ED5A2896AD26}"/>
                </a:ext>
              </a:extLst>
            </p:cNvPr>
            <p:cNvCxnSpPr>
              <a:cxnSpLocks/>
              <a:stCxn id="187" idx="31"/>
            </p:cNvCxnSpPr>
            <p:nvPr/>
          </p:nvCxnSpPr>
          <p:spPr bwMode="auto">
            <a:xfrm>
              <a:off x="2986805" y="2736139"/>
              <a:ext cx="0" cy="11876"/>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209" name="Straight Connector 208">
              <a:extLst>
                <a:ext uri="{FF2B5EF4-FFF2-40B4-BE49-F238E27FC236}">
                  <a16:creationId xmlns:a16="http://schemas.microsoft.com/office/drawing/2014/main" id="{5BF60273-D35B-4EAB-A363-B6172153128E}"/>
                </a:ext>
              </a:extLst>
            </p:cNvPr>
            <p:cNvCxnSpPr>
              <a:cxnSpLocks/>
            </p:cNvCxnSpPr>
            <p:nvPr/>
          </p:nvCxnSpPr>
          <p:spPr bwMode="auto">
            <a:xfrm>
              <a:off x="3899647" y="3052613"/>
              <a:ext cx="0" cy="44088"/>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211" name="Straight Connector 210">
              <a:extLst>
                <a:ext uri="{FF2B5EF4-FFF2-40B4-BE49-F238E27FC236}">
                  <a16:creationId xmlns:a16="http://schemas.microsoft.com/office/drawing/2014/main" id="{F82D4666-3055-4B93-82BA-B9051C5601BE}"/>
                </a:ext>
              </a:extLst>
            </p:cNvPr>
            <p:cNvCxnSpPr>
              <a:cxnSpLocks/>
            </p:cNvCxnSpPr>
            <p:nvPr/>
          </p:nvCxnSpPr>
          <p:spPr bwMode="auto">
            <a:xfrm>
              <a:off x="3894757" y="3102058"/>
              <a:ext cx="141806" cy="1070"/>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212" name="Straight Connector 211">
              <a:extLst>
                <a:ext uri="{FF2B5EF4-FFF2-40B4-BE49-F238E27FC236}">
                  <a16:creationId xmlns:a16="http://schemas.microsoft.com/office/drawing/2014/main" id="{87EEC28B-8970-4565-9FFA-855A336509B7}"/>
                </a:ext>
              </a:extLst>
            </p:cNvPr>
            <p:cNvCxnSpPr>
              <a:cxnSpLocks/>
            </p:cNvCxnSpPr>
            <p:nvPr/>
          </p:nvCxnSpPr>
          <p:spPr bwMode="auto">
            <a:xfrm>
              <a:off x="4032488" y="3103128"/>
              <a:ext cx="0" cy="36805"/>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214" name="Straight Connector 213">
              <a:extLst>
                <a:ext uri="{FF2B5EF4-FFF2-40B4-BE49-F238E27FC236}">
                  <a16:creationId xmlns:a16="http://schemas.microsoft.com/office/drawing/2014/main" id="{2CFBE928-07F2-4D25-AEDD-6C471AB288E2}"/>
                </a:ext>
              </a:extLst>
            </p:cNvPr>
            <p:cNvCxnSpPr>
              <a:cxnSpLocks/>
            </p:cNvCxnSpPr>
            <p:nvPr/>
          </p:nvCxnSpPr>
          <p:spPr bwMode="auto">
            <a:xfrm>
              <a:off x="4035755" y="3138863"/>
              <a:ext cx="241662" cy="0"/>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215" name="Straight Connector 214">
              <a:extLst>
                <a:ext uri="{FF2B5EF4-FFF2-40B4-BE49-F238E27FC236}">
                  <a16:creationId xmlns:a16="http://schemas.microsoft.com/office/drawing/2014/main" id="{2879BA52-9AB4-4103-B9DD-3CE69F84353E}"/>
                </a:ext>
              </a:extLst>
            </p:cNvPr>
            <p:cNvCxnSpPr>
              <a:cxnSpLocks/>
            </p:cNvCxnSpPr>
            <p:nvPr/>
          </p:nvCxnSpPr>
          <p:spPr bwMode="auto">
            <a:xfrm>
              <a:off x="4274157" y="3138863"/>
              <a:ext cx="0" cy="51637"/>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217" name="Straight Connector 216">
              <a:extLst>
                <a:ext uri="{FF2B5EF4-FFF2-40B4-BE49-F238E27FC236}">
                  <a16:creationId xmlns:a16="http://schemas.microsoft.com/office/drawing/2014/main" id="{2B0B4057-9CB3-48D6-8AC3-EF5AEEDB843F}"/>
                </a:ext>
              </a:extLst>
            </p:cNvPr>
            <p:cNvCxnSpPr>
              <a:cxnSpLocks/>
            </p:cNvCxnSpPr>
            <p:nvPr/>
          </p:nvCxnSpPr>
          <p:spPr bwMode="auto">
            <a:xfrm>
              <a:off x="4269267" y="3190500"/>
              <a:ext cx="99140" cy="0"/>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218" name="Straight Connector 217">
              <a:extLst>
                <a:ext uri="{FF2B5EF4-FFF2-40B4-BE49-F238E27FC236}">
                  <a16:creationId xmlns:a16="http://schemas.microsoft.com/office/drawing/2014/main" id="{14A6031D-CA24-4B6C-AB50-2BC7C1247414}"/>
                </a:ext>
              </a:extLst>
            </p:cNvPr>
            <p:cNvCxnSpPr>
              <a:cxnSpLocks/>
            </p:cNvCxnSpPr>
            <p:nvPr/>
          </p:nvCxnSpPr>
          <p:spPr bwMode="auto">
            <a:xfrm>
              <a:off x="4368407" y="3184073"/>
              <a:ext cx="0" cy="45913"/>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220" name="Straight Connector 219">
              <a:extLst>
                <a:ext uri="{FF2B5EF4-FFF2-40B4-BE49-F238E27FC236}">
                  <a16:creationId xmlns:a16="http://schemas.microsoft.com/office/drawing/2014/main" id="{F0C7D03C-FB7B-4163-AD08-D58D3AE714CC}"/>
                </a:ext>
              </a:extLst>
            </p:cNvPr>
            <p:cNvCxnSpPr>
              <a:cxnSpLocks/>
            </p:cNvCxnSpPr>
            <p:nvPr/>
          </p:nvCxnSpPr>
          <p:spPr bwMode="auto">
            <a:xfrm>
              <a:off x="4365962" y="3233761"/>
              <a:ext cx="240267" cy="0"/>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221" name="Straight Connector 220">
              <a:extLst>
                <a:ext uri="{FF2B5EF4-FFF2-40B4-BE49-F238E27FC236}">
                  <a16:creationId xmlns:a16="http://schemas.microsoft.com/office/drawing/2014/main" id="{F19A9B74-84D9-4EF5-B5CE-8E08200F5BAA}"/>
                </a:ext>
              </a:extLst>
            </p:cNvPr>
            <p:cNvCxnSpPr>
              <a:cxnSpLocks/>
            </p:cNvCxnSpPr>
            <p:nvPr/>
          </p:nvCxnSpPr>
          <p:spPr bwMode="auto">
            <a:xfrm>
              <a:off x="4606229" y="3228871"/>
              <a:ext cx="0" cy="45913"/>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222" name="Straight Connector 221">
              <a:extLst>
                <a:ext uri="{FF2B5EF4-FFF2-40B4-BE49-F238E27FC236}">
                  <a16:creationId xmlns:a16="http://schemas.microsoft.com/office/drawing/2014/main" id="{79CAE9A9-8388-431A-A029-2AAABAB3D2BD}"/>
                </a:ext>
              </a:extLst>
            </p:cNvPr>
            <p:cNvCxnSpPr>
              <a:cxnSpLocks/>
            </p:cNvCxnSpPr>
            <p:nvPr/>
          </p:nvCxnSpPr>
          <p:spPr bwMode="auto">
            <a:xfrm>
              <a:off x="4604644" y="3274784"/>
              <a:ext cx="182509" cy="0"/>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223" name="Straight Connector 222">
              <a:extLst>
                <a:ext uri="{FF2B5EF4-FFF2-40B4-BE49-F238E27FC236}">
                  <a16:creationId xmlns:a16="http://schemas.microsoft.com/office/drawing/2014/main" id="{A25C54B8-F0A2-48E4-8B0A-88C68DF025D1}"/>
                </a:ext>
              </a:extLst>
            </p:cNvPr>
            <p:cNvCxnSpPr>
              <a:cxnSpLocks/>
            </p:cNvCxnSpPr>
            <p:nvPr/>
          </p:nvCxnSpPr>
          <p:spPr bwMode="auto">
            <a:xfrm>
              <a:off x="4787153" y="3274784"/>
              <a:ext cx="0" cy="67421"/>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224" name="Straight Connector 223">
              <a:extLst>
                <a:ext uri="{FF2B5EF4-FFF2-40B4-BE49-F238E27FC236}">
                  <a16:creationId xmlns:a16="http://schemas.microsoft.com/office/drawing/2014/main" id="{C5B64C8E-2BAD-4499-8081-9F10680C75AC}"/>
                </a:ext>
              </a:extLst>
            </p:cNvPr>
            <p:cNvCxnSpPr>
              <a:cxnSpLocks/>
            </p:cNvCxnSpPr>
            <p:nvPr/>
          </p:nvCxnSpPr>
          <p:spPr bwMode="auto">
            <a:xfrm>
              <a:off x="4787153" y="3339760"/>
              <a:ext cx="432751" cy="0"/>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226" name="Straight Connector 225">
              <a:extLst>
                <a:ext uri="{FF2B5EF4-FFF2-40B4-BE49-F238E27FC236}">
                  <a16:creationId xmlns:a16="http://schemas.microsoft.com/office/drawing/2014/main" id="{9997A356-8A4E-403F-A2E5-DDFC0055255C}"/>
                </a:ext>
              </a:extLst>
            </p:cNvPr>
            <p:cNvCxnSpPr>
              <a:cxnSpLocks/>
            </p:cNvCxnSpPr>
            <p:nvPr/>
          </p:nvCxnSpPr>
          <p:spPr bwMode="auto">
            <a:xfrm>
              <a:off x="5215014" y="3339760"/>
              <a:ext cx="0" cy="122246"/>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227" name="Straight Connector 226">
              <a:extLst>
                <a:ext uri="{FF2B5EF4-FFF2-40B4-BE49-F238E27FC236}">
                  <a16:creationId xmlns:a16="http://schemas.microsoft.com/office/drawing/2014/main" id="{23A95D25-6CBD-4FC0-8E92-49CD5812A5AA}"/>
                </a:ext>
              </a:extLst>
            </p:cNvPr>
            <p:cNvCxnSpPr>
              <a:cxnSpLocks/>
            </p:cNvCxnSpPr>
            <p:nvPr/>
          </p:nvCxnSpPr>
          <p:spPr bwMode="auto">
            <a:xfrm>
              <a:off x="5215014" y="3462006"/>
              <a:ext cx="200483" cy="0"/>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229" name="Straight Connector 228">
              <a:extLst>
                <a:ext uri="{FF2B5EF4-FFF2-40B4-BE49-F238E27FC236}">
                  <a16:creationId xmlns:a16="http://schemas.microsoft.com/office/drawing/2014/main" id="{5B0B321F-8C6C-4DCA-8F4D-A0F8D0FABAA8}"/>
                </a:ext>
              </a:extLst>
            </p:cNvPr>
            <p:cNvCxnSpPr>
              <a:cxnSpLocks/>
            </p:cNvCxnSpPr>
            <p:nvPr/>
          </p:nvCxnSpPr>
          <p:spPr bwMode="auto">
            <a:xfrm>
              <a:off x="5415497" y="3462006"/>
              <a:ext cx="0" cy="120233"/>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230" name="Straight Connector 229">
              <a:extLst>
                <a:ext uri="{FF2B5EF4-FFF2-40B4-BE49-F238E27FC236}">
                  <a16:creationId xmlns:a16="http://schemas.microsoft.com/office/drawing/2014/main" id="{0C3BCAAF-5337-4CA5-A8B5-C9529A98041E}"/>
                </a:ext>
              </a:extLst>
            </p:cNvPr>
            <p:cNvCxnSpPr>
              <a:cxnSpLocks/>
            </p:cNvCxnSpPr>
            <p:nvPr/>
          </p:nvCxnSpPr>
          <p:spPr bwMode="auto">
            <a:xfrm>
              <a:off x="5415497" y="3582239"/>
              <a:ext cx="95405" cy="0"/>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231" name="Straight Connector 230">
              <a:extLst>
                <a:ext uri="{FF2B5EF4-FFF2-40B4-BE49-F238E27FC236}">
                  <a16:creationId xmlns:a16="http://schemas.microsoft.com/office/drawing/2014/main" id="{E6A2C931-9B97-4AD9-A051-EF05F610BAEC}"/>
                </a:ext>
              </a:extLst>
            </p:cNvPr>
            <p:cNvCxnSpPr>
              <a:cxnSpLocks/>
            </p:cNvCxnSpPr>
            <p:nvPr/>
          </p:nvCxnSpPr>
          <p:spPr bwMode="auto">
            <a:xfrm>
              <a:off x="5510902" y="3582239"/>
              <a:ext cx="0" cy="122256"/>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250" name="Straight Connector 249">
              <a:extLst>
                <a:ext uri="{FF2B5EF4-FFF2-40B4-BE49-F238E27FC236}">
                  <a16:creationId xmlns:a16="http://schemas.microsoft.com/office/drawing/2014/main" id="{D1949408-7184-489E-8EBD-1D204770AC5B}"/>
                </a:ext>
              </a:extLst>
            </p:cNvPr>
            <p:cNvCxnSpPr>
              <a:cxnSpLocks/>
            </p:cNvCxnSpPr>
            <p:nvPr/>
          </p:nvCxnSpPr>
          <p:spPr bwMode="auto">
            <a:xfrm>
              <a:off x="5505679" y="3706305"/>
              <a:ext cx="156755" cy="0"/>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253" name="Straight Connector 252">
              <a:extLst>
                <a:ext uri="{FF2B5EF4-FFF2-40B4-BE49-F238E27FC236}">
                  <a16:creationId xmlns:a16="http://schemas.microsoft.com/office/drawing/2014/main" id="{82CE7C4B-42BF-4CE5-BFB1-FE56C7A4C635}"/>
                </a:ext>
              </a:extLst>
            </p:cNvPr>
            <p:cNvCxnSpPr>
              <a:cxnSpLocks/>
            </p:cNvCxnSpPr>
            <p:nvPr/>
          </p:nvCxnSpPr>
          <p:spPr bwMode="auto">
            <a:xfrm flipH="1">
              <a:off x="5662000" y="3704495"/>
              <a:ext cx="434" cy="122854"/>
            </a:xfrm>
            <a:prstGeom prst="line">
              <a:avLst/>
            </a:prstGeom>
            <a:solidFill>
              <a:schemeClr val="accent1"/>
            </a:solidFill>
            <a:ln w="28575" cap="flat" cmpd="sng" algn="ctr">
              <a:solidFill>
                <a:srgbClr val="BFBFBF"/>
              </a:solidFill>
              <a:prstDash val="solid"/>
              <a:round/>
              <a:headEnd type="none" w="med" len="med"/>
              <a:tailEnd type="none" w="med" len="med"/>
            </a:ln>
            <a:effectLst/>
          </p:spPr>
        </p:cxnSp>
        <p:cxnSp>
          <p:nvCxnSpPr>
            <p:cNvPr id="254" name="Straight Connector 253">
              <a:extLst>
                <a:ext uri="{FF2B5EF4-FFF2-40B4-BE49-F238E27FC236}">
                  <a16:creationId xmlns:a16="http://schemas.microsoft.com/office/drawing/2014/main" id="{FB16E380-7DFE-4B48-BBA5-F86006ABA50B}"/>
                </a:ext>
              </a:extLst>
            </p:cNvPr>
            <p:cNvCxnSpPr>
              <a:cxnSpLocks/>
            </p:cNvCxnSpPr>
            <p:nvPr/>
          </p:nvCxnSpPr>
          <p:spPr bwMode="auto">
            <a:xfrm>
              <a:off x="5662000" y="3827349"/>
              <a:ext cx="900165" cy="1810"/>
            </a:xfrm>
            <a:prstGeom prst="line">
              <a:avLst/>
            </a:prstGeom>
            <a:solidFill>
              <a:schemeClr val="accent1"/>
            </a:solidFill>
            <a:ln w="28575" cap="flat" cmpd="sng" algn="ctr">
              <a:solidFill>
                <a:srgbClr val="BFBFBF"/>
              </a:solidFill>
              <a:prstDash val="solid"/>
              <a:round/>
              <a:headEnd type="none" w="med" len="med"/>
              <a:tailEnd type="none" w="med" len="med"/>
            </a:ln>
            <a:effectLst/>
          </p:spPr>
        </p:cxnSp>
      </p:grpSp>
      <p:sp>
        <p:nvSpPr>
          <p:cNvPr id="255" name="TextBox 254">
            <a:extLst>
              <a:ext uri="{FF2B5EF4-FFF2-40B4-BE49-F238E27FC236}">
                <a16:creationId xmlns:a16="http://schemas.microsoft.com/office/drawing/2014/main" id="{595B511E-3E2A-4329-9C91-D6D2D4D7A9B4}"/>
              </a:ext>
            </a:extLst>
          </p:cNvPr>
          <p:cNvSpPr txBox="1"/>
          <p:nvPr/>
        </p:nvSpPr>
        <p:spPr>
          <a:xfrm>
            <a:off x="1152572" y="3296247"/>
            <a:ext cx="123950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p = 0,016</a:t>
            </a:r>
          </a:p>
        </p:txBody>
      </p:sp>
      <p:sp>
        <p:nvSpPr>
          <p:cNvPr id="256" name="TextBox 255">
            <a:extLst>
              <a:ext uri="{FF2B5EF4-FFF2-40B4-BE49-F238E27FC236}">
                <a16:creationId xmlns:a16="http://schemas.microsoft.com/office/drawing/2014/main" id="{47A78FC3-647A-4DCD-89C7-3B662383D8A6}"/>
              </a:ext>
            </a:extLst>
          </p:cNvPr>
          <p:cNvSpPr txBox="1"/>
          <p:nvPr/>
        </p:nvSpPr>
        <p:spPr>
          <a:xfrm>
            <a:off x="942649" y="3937416"/>
            <a:ext cx="30457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000000"/>
                </a:solidFill>
                <a:effectLst/>
                <a:uLnTx/>
                <a:uFillTx/>
                <a:latin typeface="Arial"/>
                <a:ea typeface="+mn-ea"/>
                <a:cs typeface="+mn-cs"/>
              </a:rPr>
              <a:t>0</a:t>
            </a:r>
          </a:p>
        </p:txBody>
      </p:sp>
      <p:sp>
        <p:nvSpPr>
          <p:cNvPr id="257" name="TextBox 256">
            <a:extLst>
              <a:ext uri="{FF2B5EF4-FFF2-40B4-BE49-F238E27FC236}">
                <a16:creationId xmlns:a16="http://schemas.microsoft.com/office/drawing/2014/main" id="{6A743872-AFA7-4615-9EDC-5B08059F8287}"/>
              </a:ext>
            </a:extLst>
          </p:cNvPr>
          <p:cNvSpPr txBox="1"/>
          <p:nvPr/>
        </p:nvSpPr>
        <p:spPr>
          <a:xfrm>
            <a:off x="1685209" y="3928088"/>
            <a:ext cx="36135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000000"/>
                </a:solidFill>
                <a:effectLst/>
                <a:uLnTx/>
                <a:uFillTx/>
                <a:latin typeface="Arial"/>
                <a:ea typeface="+mn-ea"/>
                <a:cs typeface="+mn-cs"/>
              </a:rPr>
              <a:t>12</a:t>
            </a:r>
          </a:p>
        </p:txBody>
      </p:sp>
      <p:sp>
        <p:nvSpPr>
          <p:cNvPr id="258" name="TextBox 257">
            <a:extLst>
              <a:ext uri="{FF2B5EF4-FFF2-40B4-BE49-F238E27FC236}">
                <a16:creationId xmlns:a16="http://schemas.microsoft.com/office/drawing/2014/main" id="{8643A0C4-6FD6-4F2B-A541-2CF8E1892893}"/>
              </a:ext>
            </a:extLst>
          </p:cNvPr>
          <p:cNvSpPr txBox="1"/>
          <p:nvPr/>
        </p:nvSpPr>
        <p:spPr>
          <a:xfrm>
            <a:off x="2481230" y="3944016"/>
            <a:ext cx="36135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000000"/>
                </a:solidFill>
                <a:effectLst/>
                <a:uLnTx/>
                <a:uFillTx/>
                <a:latin typeface="Arial"/>
                <a:ea typeface="+mn-ea"/>
                <a:cs typeface="+mn-cs"/>
              </a:rPr>
              <a:t>24</a:t>
            </a:r>
          </a:p>
        </p:txBody>
      </p:sp>
      <p:sp>
        <p:nvSpPr>
          <p:cNvPr id="259" name="TextBox 258">
            <a:extLst>
              <a:ext uri="{FF2B5EF4-FFF2-40B4-BE49-F238E27FC236}">
                <a16:creationId xmlns:a16="http://schemas.microsoft.com/office/drawing/2014/main" id="{CED0BC09-0BA0-4681-A62D-4EA5190D8E53}"/>
              </a:ext>
            </a:extLst>
          </p:cNvPr>
          <p:cNvSpPr txBox="1"/>
          <p:nvPr/>
        </p:nvSpPr>
        <p:spPr>
          <a:xfrm>
            <a:off x="3262921" y="3944016"/>
            <a:ext cx="36135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000000"/>
                </a:solidFill>
                <a:effectLst/>
                <a:uLnTx/>
                <a:uFillTx/>
                <a:latin typeface="Arial"/>
                <a:ea typeface="+mn-ea"/>
                <a:cs typeface="+mn-cs"/>
              </a:rPr>
              <a:t>36</a:t>
            </a:r>
          </a:p>
        </p:txBody>
      </p:sp>
      <p:sp>
        <p:nvSpPr>
          <p:cNvPr id="260" name="TextBox 259">
            <a:extLst>
              <a:ext uri="{FF2B5EF4-FFF2-40B4-BE49-F238E27FC236}">
                <a16:creationId xmlns:a16="http://schemas.microsoft.com/office/drawing/2014/main" id="{E80BBE49-14E8-4328-9C08-D461AEE0FFA1}"/>
              </a:ext>
            </a:extLst>
          </p:cNvPr>
          <p:cNvSpPr txBox="1"/>
          <p:nvPr/>
        </p:nvSpPr>
        <p:spPr>
          <a:xfrm>
            <a:off x="4055442" y="3934818"/>
            <a:ext cx="36135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000000"/>
                </a:solidFill>
                <a:effectLst/>
                <a:uLnTx/>
                <a:uFillTx/>
                <a:latin typeface="Arial"/>
                <a:ea typeface="+mn-ea"/>
                <a:cs typeface="+mn-cs"/>
              </a:rPr>
              <a:t>48</a:t>
            </a:r>
          </a:p>
        </p:txBody>
      </p:sp>
      <p:sp>
        <p:nvSpPr>
          <p:cNvPr id="261" name="TextBox 260">
            <a:extLst>
              <a:ext uri="{FF2B5EF4-FFF2-40B4-BE49-F238E27FC236}">
                <a16:creationId xmlns:a16="http://schemas.microsoft.com/office/drawing/2014/main" id="{2DC26CB3-D644-4105-81CD-1D977940AC3E}"/>
              </a:ext>
            </a:extLst>
          </p:cNvPr>
          <p:cNvSpPr txBox="1"/>
          <p:nvPr/>
        </p:nvSpPr>
        <p:spPr>
          <a:xfrm>
            <a:off x="4847963" y="3929701"/>
            <a:ext cx="36135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000000"/>
                </a:solidFill>
                <a:effectLst/>
                <a:uLnTx/>
                <a:uFillTx/>
                <a:latin typeface="Arial"/>
                <a:ea typeface="+mn-ea"/>
                <a:cs typeface="+mn-cs"/>
              </a:rPr>
              <a:t>60</a:t>
            </a:r>
          </a:p>
        </p:txBody>
      </p:sp>
      <p:sp>
        <p:nvSpPr>
          <p:cNvPr id="262" name="TextBox 261">
            <a:extLst>
              <a:ext uri="{FF2B5EF4-FFF2-40B4-BE49-F238E27FC236}">
                <a16:creationId xmlns:a16="http://schemas.microsoft.com/office/drawing/2014/main" id="{A6CEC694-5F70-4BD5-ADDE-28447C934A05}"/>
              </a:ext>
            </a:extLst>
          </p:cNvPr>
          <p:cNvSpPr txBox="1"/>
          <p:nvPr/>
        </p:nvSpPr>
        <p:spPr>
          <a:xfrm>
            <a:off x="5624688" y="3916043"/>
            <a:ext cx="36135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000000"/>
                </a:solidFill>
                <a:effectLst/>
                <a:uLnTx/>
                <a:uFillTx/>
                <a:latin typeface="Arial"/>
                <a:ea typeface="+mn-ea"/>
                <a:cs typeface="+mn-cs"/>
              </a:rPr>
              <a:t>72</a:t>
            </a:r>
          </a:p>
        </p:txBody>
      </p:sp>
      <p:sp>
        <p:nvSpPr>
          <p:cNvPr id="263" name="TextBox 262">
            <a:extLst>
              <a:ext uri="{FF2B5EF4-FFF2-40B4-BE49-F238E27FC236}">
                <a16:creationId xmlns:a16="http://schemas.microsoft.com/office/drawing/2014/main" id="{33E06347-FC1B-4DC7-8018-D7F49F78F665}"/>
              </a:ext>
            </a:extLst>
          </p:cNvPr>
          <p:cNvSpPr txBox="1"/>
          <p:nvPr/>
        </p:nvSpPr>
        <p:spPr>
          <a:xfrm>
            <a:off x="542211" y="3707172"/>
            <a:ext cx="30457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000000"/>
                </a:solidFill>
                <a:effectLst/>
                <a:uLnTx/>
                <a:uFillTx/>
                <a:latin typeface="Arial"/>
                <a:ea typeface="+mn-ea"/>
                <a:cs typeface="+mn-cs"/>
              </a:rPr>
              <a:t>0</a:t>
            </a:r>
          </a:p>
        </p:txBody>
      </p:sp>
      <p:sp>
        <p:nvSpPr>
          <p:cNvPr id="264" name="TextBox 263">
            <a:extLst>
              <a:ext uri="{FF2B5EF4-FFF2-40B4-BE49-F238E27FC236}">
                <a16:creationId xmlns:a16="http://schemas.microsoft.com/office/drawing/2014/main" id="{AC785978-3211-41C2-9246-360626ADD33F}"/>
              </a:ext>
            </a:extLst>
          </p:cNvPr>
          <p:cNvSpPr txBox="1"/>
          <p:nvPr/>
        </p:nvSpPr>
        <p:spPr>
          <a:xfrm>
            <a:off x="354169" y="3221251"/>
            <a:ext cx="49262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000000"/>
                </a:solidFill>
                <a:effectLst/>
                <a:uLnTx/>
                <a:uFillTx/>
                <a:latin typeface="Arial"/>
                <a:ea typeface="+mn-ea"/>
                <a:cs typeface="+mn-cs"/>
              </a:rPr>
              <a:t>0,25</a:t>
            </a:r>
          </a:p>
        </p:txBody>
      </p:sp>
      <p:sp>
        <p:nvSpPr>
          <p:cNvPr id="265" name="TextBox 264">
            <a:extLst>
              <a:ext uri="{FF2B5EF4-FFF2-40B4-BE49-F238E27FC236}">
                <a16:creationId xmlns:a16="http://schemas.microsoft.com/office/drawing/2014/main" id="{8BDB2CD7-DD6B-4E58-AE2E-C15E26817775}"/>
              </a:ext>
            </a:extLst>
          </p:cNvPr>
          <p:cNvSpPr txBox="1"/>
          <p:nvPr/>
        </p:nvSpPr>
        <p:spPr>
          <a:xfrm>
            <a:off x="370846" y="2745735"/>
            <a:ext cx="49262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000000"/>
                </a:solidFill>
                <a:effectLst/>
                <a:uLnTx/>
                <a:uFillTx/>
                <a:latin typeface="Arial"/>
                <a:ea typeface="+mn-ea"/>
                <a:cs typeface="+mn-cs"/>
              </a:rPr>
              <a:t>0,50</a:t>
            </a:r>
          </a:p>
        </p:txBody>
      </p:sp>
      <p:sp>
        <p:nvSpPr>
          <p:cNvPr id="266" name="TextBox 265">
            <a:extLst>
              <a:ext uri="{FF2B5EF4-FFF2-40B4-BE49-F238E27FC236}">
                <a16:creationId xmlns:a16="http://schemas.microsoft.com/office/drawing/2014/main" id="{E4119D1A-8492-49DD-8F5E-44FE56AC72C0}"/>
              </a:ext>
            </a:extLst>
          </p:cNvPr>
          <p:cNvSpPr txBox="1"/>
          <p:nvPr/>
        </p:nvSpPr>
        <p:spPr>
          <a:xfrm>
            <a:off x="354796" y="2272763"/>
            <a:ext cx="49262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000000"/>
                </a:solidFill>
                <a:effectLst/>
                <a:uLnTx/>
                <a:uFillTx/>
                <a:latin typeface="Arial"/>
                <a:ea typeface="+mn-ea"/>
                <a:cs typeface="+mn-cs"/>
              </a:rPr>
              <a:t>0,75</a:t>
            </a:r>
          </a:p>
        </p:txBody>
      </p:sp>
      <p:sp>
        <p:nvSpPr>
          <p:cNvPr id="267" name="TextBox 266">
            <a:extLst>
              <a:ext uri="{FF2B5EF4-FFF2-40B4-BE49-F238E27FC236}">
                <a16:creationId xmlns:a16="http://schemas.microsoft.com/office/drawing/2014/main" id="{8A7D37D7-E70A-49F4-93FB-078337598634}"/>
              </a:ext>
            </a:extLst>
          </p:cNvPr>
          <p:cNvSpPr txBox="1"/>
          <p:nvPr/>
        </p:nvSpPr>
        <p:spPr>
          <a:xfrm>
            <a:off x="361411" y="1785732"/>
            <a:ext cx="49262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000000"/>
                </a:solidFill>
                <a:effectLst/>
                <a:uLnTx/>
                <a:uFillTx/>
                <a:latin typeface="Arial"/>
                <a:ea typeface="+mn-ea"/>
                <a:cs typeface="+mn-cs"/>
              </a:rPr>
              <a:t>1,00</a:t>
            </a:r>
          </a:p>
        </p:txBody>
      </p:sp>
      <p:sp>
        <p:nvSpPr>
          <p:cNvPr id="268" name="TextBox 267">
            <a:extLst>
              <a:ext uri="{FF2B5EF4-FFF2-40B4-BE49-F238E27FC236}">
                <a16:creationId xmlns:a16="http://schemas.microsoft.com/office/drawing/2014/main" id="{537B31ED-2B2E-45E1-9E9A-6044DAA92AC4}"/>
              </a:ext>
            </a:extLst>
          </p:cNvPr>
          <p:cNvSpPr txBox="1"/>
          <p:nvPr/>
        </p:nvSpPr>
        <p:spPr>
          <a:xfrm rot="16200000">
            <a:off x="-132900" y="2649402"/>
            <a:ext cx="82461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0000"/>
                </a:solidFill>
                <a:effectLst/>
                <a:uLnTx/>
                <a:uFillTx/>
                <a:latin typeface="Arial"/>
                <a:ea typeface="+mn-ea"/>
                <a:cs typeface="+mn-cs"/>
              </a:rPr>
              <a:t>PFS (%)</a:t>
            </a:r>
          </a:p>
        </p:txBody>
      </p:sp>
      <p:sp>
        <p:nvSpPr>
          <p:cNvPr id="269" name="TextBox 268">
            <a:extLst>
              <a:ext uri="{FF2B5EF4-FFF2-40B4-BE49-F238E27FC236}">
                <a16:creationId xmlns:a16="http://schemas.microsoft.com/office/drawing/2014/main" id="{DDBC7FB1-2D52-413A-8CAE-FF348BD31D52}"/>
              </a:ext>
            </a:extLst>
          </p:cNvPr>
          <p:cNvSpPr txBox="1"/>
          <p:nvPr/>
        </p:nvSpPr>
        <p:spPr>
          <a:xfrm>
            <a:off x="2678380" y="4132444"/>
            <a:ext cx="270182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0000"/>
                </a:solidFill>
                <a:effectLst/>
                <a:uLnTx/>
                <a:uFillTx/>
                <a:latin typeface="Arial"/>
                <a:ea typeface="+mn-ea"/>
                <a:cs typeface="+mn-cs"/>
              </a:rPr>
              <a:t>Zeit seit Studienbeginn (Monate)</a:t>
            </a:r>
          </a:p>
        </p:txBody>
      </p:sp>
      <p:sp>
        <p:nvSpPr>
          <p:cNvPr id="270" name="TextBox 269">
            <a:extLst>
              <a:ext uri="{FF2B5EF4-FFF2-40B4-BE49-F238E27FC236}">
                <a16:creationId xmlns:a16="http://schemas.microsoft.com/office/drawing/2014/main" id="{04583A40-CD46-4779-8DE9-5E9659C07538}"/>
              </a:ext>
            </a:extLst>
          </p:cNvPr>
          <p:cNvSpPr txBox="1"/>
          <p:nvPr/>
        </p:nvSpPr>
        <p:spPr>
          <a:xfrm>
            <a:off x="3739411" y="1334159"/>
            <a:ext cx="1566742"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000000"/>
                </a:solidFill>
                <a:effectLst/>
                <a:uLnTx/>
                <a:uFillTx/>
                <a:latin typeface="Arial"/>
                <a:ea typeface="+mn-ea"/>
                <a:cs typeface="+mn-cs"/>
              </a:rPr>
              <a:t>KRd (n = 87)</a:t>
            </a:r>
          </a:p>
        </p:txBody>
      </p:sp>
      <p:sp>
        <p:nvSpPr>
          <p:cNvPr id="271" name="TextBox 270">
            <a:extLst>
              <a:ext uri="{FF2B5EF4-FFF2-40B4-BE49-F238E27FC236}">
                <a16:creationId xmlns:a16="http://schemas.microsoft.com/office/drawing/2014/main" id="{9B994505-A7EF-4E64-9B2E-2F459B3DB11F}"/>
              </a:ext>
            </a:extLst>
          </p:cNvPr>
          <p:cNvSpPr txBox="1"/>
          <p:nvPr/>
        </p:nvSpPr>
        <p:spPr>
          <a:xfrm>
            <a:off x="3738644" y="1562512"/>
            <a:ext cx="1290392"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000000"/>
                </a:solidFill>
                <a:effectLst/>
                <a:uLnTx/>
                <a:uFillTx/>
                <a:latin typeface="Arial"/>
                <a:ea typeface="+mn-ea"/>
                <a:cs typeface="+mn-cs"/>
              </a:rPr>
              <a:t>VRd (n= 67)</a:t>
            </a:r>
          </a:p>
        </p:txBody>
      </p:sp>
      <p:cxnSp>
        <p:nvCxnSpPr>
          <p:cNvPr id="272" name="Straight Connector 271">
            <a:extLst>
              <a:ext uri="{FF2B5EF4-FFF2-40B4-BE49-F238E27FC236}">
                <a16:creationId xmlns:a16="http://schemas.microsoft.com/office/drawing/2014/main" id="{91C12208-447B-4884-8DDA-7F6D20ED920F}"/>
              </a:ext>
            </a:extLst>
          </p:cNvPr>
          <p:cNvCxnSpPr/>
          <p:nvPr/>
        </p:nvCxnSpPr>
        <p:spPr bwMode="auto">
          <a:xfrm>
            <a:off x="3509684" y="1475193"/>
            <a:ext cx="143023" cy="0"/>
          </a:xfrm>
          <a:prstGeom prst="line">
            <a:avLst/>
          </a:prstGeom>
          <a:solidFill>
            <a:schemeClr val="accent1"/>
          </a:solidFill>
          <a:ln w="28575" cap="flat" cmpd="sng" algn="ctr">
            <a:solidFill>
              <a:srgbClr val="0063C3"/>
            </a:solidFill>
            <a:prstDash val="solid"/>
            <a:round/>
            <a:headEnd type="none" w="med" len="med"/>
            <a:tailEnd type="none" w="med" len="med"/>
          </a:ln>
          <a:effectLst/>
        </p:spPr>
      </p:cxnSp>
      <p:cxnSp>
        <p:nvCxnSpPr>
          <p:cNvPr id="273" name="Straight Connector 272">
            <a:extLst>
              <a:ext uri="{FF2B5EF4-FFF2-40B4-BE49-F238E27FC236}">
                <a16:creationId xmlns:a16="http://schemas.microsoft.com/office/drawing/2014/main" id="{FE0EEA6A-B848-452D-A381-2C145F0DC73C}"/>
              </a:ext>
            </a:extLst>
          </p:cNvPr>
          <p:cNvCxnSpPr/>
          <p:nvPr/>
        </p:nvCxnSpPr>
        <p:spPr bwMode="auto">
          <a:xfrm>
            <a:off x="3506487" y="1683234"/>
            <a:ext cx="143023" cy="0"/>
          </a:xfrm>
          <a:prstGeom prst="line">
            <a:avLst/>
          </a:prstGeom>
          <a:solidFill>
            <a:schemeClr val="accent1"/>
          </a:solidFill>
          <a:ln w="28575" cap="flat" cmpd="sng" algn="ctr">
            <a:solidFill>
              <a:schemeClr val="bg1">
                <a:lumMod val="65000"/>
              </a:schemeClr>
            </a:solidFill>
            <a:prstDash val="solid"/>
            <a:round/>
            <a:headEnd type="none" w="med" len="med"/>
            <a:tailEnd type="none" w="med" len="med"/>
          </a:ln>
          <a:effectLst/>
        </p:spPr>
      </p:cxnSp>
      <p:sp>
        <p:nvSpPr>
          <p:cNvPr id="274" name="Inhaltsplatzhalter 2">
            <a:extLst>
              <a:ext uri="{FF2B5EF4-FFF2-40B4-BE49-F238E27FC236}">
                <a16:creationId xmlns:a16="http://schemas.microsoft.com/office/drawing/2014/main" id="{43B79CEA-69BD-44DF-B4AB-290CF41C1528}"/>
              </a:ext>
            </a:extLst>
          </p:cNvPr>
          <p:cNvSpPr txBox="1">
            <a:spLocks/>
          </p:cNvSpPr>
          <p:nvPr/>
        </p:nvSpPr>
        <p:spPr bwMode="gray">
          <a:xfrm>
            <a:off x="6126702" y="1082180"/>
            <a:ext cx="2879511" cy="3284543"/>
          </a:xfrm>
          <a:prstGeom prst="rect">
            <a:avLst/>
          </a:prstGeom>
          <a:noFill/>
          <a:ln w="31750" algn="ctr">
            <a:solidFill>
              <a:srgbClr val="0063C3"/>
            </a:solidFill>
            <a:miter lim="800000"/>
            <a:headEnd/>
            <a:tailEnd/>
          </a:ln>
          <a:effectLst/>
        </p:spPr>
        <p:txBody>
          <a:bodyPr vert="horz" wrap="square" lIns="72000" tIns="72000" rIns="72000" bIns="72000" numCol="1" anchor="t" anchorCtr="0" compatLnSpc="1">
            <a:prstTxWarp prst="textNoShape">
              <a:avLst/>
            </a:prstTxWarp>
          </a:bodyPr>
          <a:lstStyle>
            <a:lvl1pPr marL="237745" indent="-237745" algn="l" rtl="0" eaLnBrk="1" fontAlgn="base" hangingPunct="1">
              <a:lnSpc>
                <a:spcPct val="95000"/>
              </a:lnSpc>
              <a:spcBef>
                <a:spcPct val="50000"/>
              </a:spcBef>
              <a:spcAft>
                <a:spcPct val="0"/>
              </a:spcAft>
              <a:buClr>
                <a:schemeClr val="accent1"/>
              </a:buClr>
              <a:buFont typeface="Wingdings" panose="05000000000000000000" pitchFamily="2" charset="2"/>
              <a:buChar char="§"/>
              <a:defRPr sz="1600">
                <a:solidFill>
                  <a:schemeClr val="tx1"/>
                </a:solidFill>
                <a:latin typeface="+mn-lt"/>
                <a:ea typeface="+mn-ea"/>
                <a:cs typeface="+mn-cs"/>
              </a:defRPr>
            </a:lvl1pPr>
            <a:lvl2pPr marL="628635" indent="-285744" algn="l" rtl="0" eaLnBrk="1" fontAlgn="base" hangingPunct="1">
              <a:lnSpc>
                <a:spcPct val="95000"/>
              </a:lnSpc>
              <a:spcBef>
                <a:spcPct val="20000"/>
              </a:spcBef>
              <a:spcAft>
                <a:spcPct val="0"/>
              </a:spcAft>
              <a:buClr>
                <a:schemeClr val="accent1"/>
              </a:buClr>
              <a:buFont typeface="Arial" panose="020B0604020202020204" pitchFamily="34" charset="0"/>
              <a:buChar char="•"/>
              <a:defRPr sz="1600">
                <a:solidFill>
                  <a:schemeClr val="tx1"/>
                </a:solidFill>
                <a:latin typeface="+mn-lt"/>
              </a:defRPr>
            </a:lvl2pPr>
            <a:lvl3pPr marL="971526" indent="-285744" algn="l" rtl="0" eaLnBrk="1" fontAlgn="base" hangingPunct="1">
              <a:lnSpc>
                <a:spcPct val="95000"/>
              </a:lnSpc>
              <a:spcBef>
                <a:spcPct val="20000"/>
              </a:spcBef>
              <a:spcAft>
                <a:spcPct val="0"/>
              </a:spcAft>
              <a:buClr>
                <a:schemeClr val="accent1"/>
              </a:buClr>
              <a:buFont typeface="Arial" panose="020B0604020202020204" pitchFamily="34" charset="0"/>
              <a:buChar char="-"/>
              <a:defRPr sz="1600">
                <a:solidFill>
                  <a:schemeClr val="accent1"/>
                </a:solidFill>
                <a:latin typeface="+mn-lt"/>
              </a:defRPr>
            </a:lvl3pPr>
            <a:lvl4pPr marL="1314418" indent="-285744" algn="l" rtl="0" eaLnBrk="1" fontAlgn="base" hangingPunct="1">
              <a:lnSpc>
                <a:spcPct val="95000"/>
              </a:lnSpc>
              <a:spcBef>
                <a:spcPct val="20000"/>
              </a:spcBef>
              <a:spcAft>
                <a:spcPct val="0"/>
              </a:spcAft>
              <a:buClr>
                <a:schemeClr val="accent1"/>
              </a:buClr>
              <a:buFont typeface="Wingdings" panose="05000000000000000000" pitchFamily="2" charset="2"/>
              <a:buChar char="§"/>
              <a:defRPr sz="1600">
                <a:solidFill>
                  <a:schemeClr val="tx1"/>
                </a:solidFill>
                <a:latin typeface="+mn-lt"/>
              </a:defRPr>
            </a:lvl4pPr>
            <a:lvl5pPr marL="1543012" indent="-171446" algn="l" rtl="0" eaLnBrk="1" fontAlgn="base" hangingPunct="1">
              <a:lnSpc>
                <a:spcPct val="95000"/>
              </a:lnSpc>
              <a:spcBef>
                <a:spcPct val="20000"/>
              </a:spcBef>
              <a:spcAft>
                <a:spcPct val="0"/>
              </a:spcAft>
              <a:buClr>
                <a:schemeClr val="accent1"/>
              </a:buClr>
              <a:buSzPct val="75000"/>
              <a:buFont typeface="Courier New" panose="02070309020205020404" pitchFamily="49" charset="0"/>
              <a:buChar char="o"/>
              <a:defRPr sz="1600">
                <a:solidFill>
                  <a:schemeClr val="tx1"/>
                </a:solidFill>
                <a:latin typeface="+mn-lt"/>
              </a:defRPr>
            </a:lvl5pPr>
            <a:lvl6pPr marL="1885904"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6pPr>
            <a:lvl7pPr marL="2228795"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7pPr>
            <a:lvl8pPr marL="2571686"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8pPr>
            <a:lvl9pPr marL="2914578"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9pPr>
          </a:lstStyle>
          <a:p>
            <a:pPr marL="0" marR="0" lvl="0" indent="0" algn="l" defTabSz="914400" rtl="0" eaLnBrk="1" fontAlgn="base" latinLnBrk="0" hangingPunct="1">
              <a:lnSpc>
                <a:spcPct val="95000"/>
              </a:lnSpc>
              <a:spcBef>
                <a:spcPct val="50000"/>
              </a:spcBef>
              <a:spcAft>
                <a:spcPct val="0"/>
              </a:spcAft>
              <a:buClr>
                <a:srgbClr val="0063C3"/>
              </a:buClr>
              <a:buSzTx/>
              <a:buFont typeface="Wingdings" panose="05000000000000000000" pitchFamily="2" charset="2"/>
              <a:buNone/>
              <a:tabLst/>
              <a:defRPr/>
            </a:pPr>
            <a:r>
              <a:rPr kumimoji="0" lang="de-DE" sz="1400" b="1" i="0" u="none" strike="noStrike" kern="0" cap="none" spc="0" normalizeH="0" baseline="0" noProof="0">
                <a:ln>
                  <a:noFill/>
                </a:ln>
                <a:solidFill>
                  <a:srgbClr val="000000"/>
                </a:solidFill>
                <a:effectLst/>
                <a:uLnTx/>
                <a:uFillTx/>
                <a:latin typeface="Arial"/>
                <a:ea typeface="+mn-ea"/>
                <a:cs typeface="+mn-cs"/>
              </a:rPr>
              <a:t>Schlussfolgerungen:</a:t>
            </a:r>
          </a:p>
          <a:p>
            <a:pPr marL="0" marR="0" lvl="0" indent="0" algn="l" defTabSz="914400" rtl="0" eaLnBrk="1" fontAlgn="base" latinLnBrk="0" hangingPunct="1">
              <a:lnSpc>
                <a:spcPct val="95000"/>
              </a:lnSpc>
              <a:spcBef>
                <a:spcPct val="50000"/>
              </a:spcBef>
              <a:spcAft>
                <a:spcPct val="0"/>
              </a:spcAft>
              <a:buClr>
                <a:srgbClr val="0063C3"/>
              </a:buClr>
              <a:buSzTx/>
              <a:buFont typeface="Wingdings" panose="05000000000000000000" pitchFamily="2" charset="2"/>
              <a:buNone/>
              <a:tabLst/>
              <a:defRPr/>
            </a:pP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Diese</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retrospektive</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Analyse</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zeigte</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eine</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signifikante</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Verbesserung</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des PFS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bei</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der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Induktion</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von HR-NDMM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Patienten</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mit</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KRd</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im</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Vergleich</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zu</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VRd</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Bei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Patienten</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mit</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früher</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ASCT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wurde</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kein</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signifikanter</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Unterschied</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im</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PFS oder OS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zwischen</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den Armen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beobachtet</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Jedoch</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unterliegt</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diese</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Auswertung</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einem</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inhärenten</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Einfluss</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durch</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die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Auswahl</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der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Patientendaten</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Bis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weitere</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Ergebnisse</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aus</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prospektiven</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randomisierten</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Studien</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für HR-NDMM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Patienten</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zur</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Verfügung</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stehen</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sollte</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die Wahl des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Induktions</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-Regimes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bei</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einer</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frühen</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Transplantation auf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Patientenbasis</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getroffen</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 </a:t>
            </a:r>
            <a:r>
              <a:rPr kumimoji="0" lang="en-US" sz="1200" b="0" i="0" u="none" strike="noStrike" kern="1200" cap="none" spc="0" normalizeH="0" baseline="0" noProof="0" err="1">
                <a:ln>
                  <a:noFill/>
                </a:ln>
                <a:solidFill>
                  <a:srgbClr val="000000"/>
                </a:solidFill>
                <a:effectLst/>
                <a:uLnTx/>
                <a:uFillTx/>
                <a:latin typeface="Roboto" panose="02000000000000000000" pitchFamily="2" charset="0"/>
                <a:ea typeface="+mn-ea"/>
                <a:cs typeface="+mn-cs"/>
              </a:rPr>
              <a:t>werden</a:t>
            </a:r>
            <a:r>
              <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mn-cs"/>
              </a:rPr>
              <a:t>.</a:t>
            </a:r>
            <a:endParaRPr kumimoji="0" lang="de-DE" sz="1200" b="0" i="0" u="none" strike="noStrike" kern="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79325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BFD99AF7-69DF-4327-8B2B-08FA427D7CFA}"/>
              </a:ext>
            </a:extLst>
          </p:cNvPr>
          <p:cNvSpPr txBox="1">
            <a:spLocks/>
          </p:cNvSpPr>
          <p:nvPr/>
        </p:nvSpPr>
        <p:spPr bwMode="gray">
          <a:xfrm>
            <a:off x="397869" y="402801"/>
            <a:ext cx="8535775" cy="460195"/>
          </a:xfrm>
          <a:prstGeom prst="rect">
            <a:avLst/>
          </a:prstGeom>
          <a:noFill/>
          <a:ln w="9525" algn="ctr">
            <a:noFill/>
            <a:miter lim="800000"/>
            <a:headEnd/>
            <a:tailEnd/>
          </a:ln>
          <a:effectLst/>
        </p:spPr>
        <p:txBody>
          <a:bodyPr vert="horz" wrap="square" lIns="0" tIns="0" rIns="0" bIns="45720" numCol="1" anchor="b" anchorCtr="0" compatLnSpc="1">
            <a:prstTxWarp prst="textNoShape">
              <a:avLst/>
            </a:prstTxWarp>
          </a:bodyPr>
          <a:lstStyle>
            <a:lvl1pPr algn="l" rtl="0" eaLnBrk="1" fontAlgn="base" hangingPunct="1">
              <a:lnSpc>
                <a:spcPct val="90000"/>
              </a:lnSpc>
              <a:spcBef>
                <a:spcPct val="0"/>
              </a:spcBef>
              <a:spcAft>
                <a:spcPct val="0"/>
              </a:spcAft>
              <a:defRPr sz="2400" b="1">
                <a:solidFill>
                  <a:schemeClr val="tx1"/>
                </a:solidFill>
                <a:latin typeface="+mj-lt"/>
                <a:ea typeface="+mj-ea"/>
                <a:cs typeface="+mj-cs"/>
              </a:defRPr>
            </a:lvl1pPr>
            <a:lvl2pPr algn="l" rtl="0" eaLnBrk="1" fontAlgn="base" hangingPunct="1">
              <a:lnSpc>
                <a:spcPct val="90000"/>
              </a:lnSpc>
              <a:spcBef>
                <a:spcPct val="0"/>
              </a:spcBef>
              <a:spcAft>
                <a:spcPct val="0"/>
              </a:spcAft>
              <a:defRPr sz="2400" b="1">
                <a:solidFill>
                  <a:schemeClr val="tx1"/>
                </a:solidFill>
                <a:latin typeface="Arial" charset="0"/>
              </a:defRPr>
            </a:lvl2pPr>
            <a:lvl3pPr algn="l" rtl="0" eaLnBrk="1" fontAlgn="base" hangingPunct="1">
              <a:lnSpc>
                <a:spcPct val="90000"/>
              </a:lnSpc>
              <a:spcBef>
                <a:spcPct val="0"/>
              </a:spcBef>
              <a:spcAft>
                <a:spcPct val="0"/>
              </a:spcAft>
              <a:defRPr sz="2400" b="1">
                <a:solidFill>
                  <a:schemeClr val="tx1"/>
                </a:solidFill>
                <a:latin typeface="Arial" charset="0"/>
              </a:defRPr>
            </a:lvl3pPr>
            <a:lvl4pPr algn="l" rtl="0" eaLnBrk="1" fontAlgn="base" hangingPunct="1">
              <a:lnSpc>
                <a:spcPct val="90000"/>
              </a:lnSpc>
              <a:spcBef>
                <a:spcPct val="0"/>
              </a:spcBef>
              <a:spcAft>
                <a:spcPct val="0"/>
              </a:spcAft>
              <a:defRPr sz="2400" b="1">
                <a:solidFill>
                  <a:schemeClr val="tx1"/>
                </a:solidFill>
                <a:latin typeface="Arial" charset="0"/>
              </a:defRPr>
            </a:lvl4pPr>
            <a:lvl5pPr algn="l" rtl="0" eaLnBrk="1" fontAlgn="base" hangingPunct="1">
              <a:lnSpc>
                <a:spcPct val="90000"/>
              </a:lnSpc>
              <a:spcBef>
                <a:spcPct val="0"/>
              </a:spcBef>
              <a:spcAft>
                <a:spcPct val="0"/>
              </a:spcAft>
              <a:defRPr sz="2400" b="1">
                <a:solidFill>
                  <a:schemeClr val="tx1"/>
                </a:solidFill>
                <a:latin typeface="Arial" charset="0"/>
              </a:defRPr>
            </a:lvl5pPr>
            <a:lvl6pPr marL="342891" algn="l" rtl="0" eaLnBrk="1" fontAlgn="base" hangingPunct="1">
              <a:lnSpc>
                <a:spcPct val="90000"/>
              </a:lnSpc>
              <a:spcBef>
                <a:spcPct val="0"/>
              </a:spcBef>
              <a:spcAft>
                <a:spcPct val="0"/>
              </a:spcAft>
              <a:defRPr sz="2400" b="1">
                <a:solidFill>
                  <a:schemeClr val="tx1"/>
                </a:solidFill>
                <a:latin typeface="Arial" charset="0"/>
              </a:defRPr>
            </a:lvl6pPr>
            <a:lvl7pPr marL="685783" algn="l" rtl="0" eaLnBrk="1" fontAlgn="base" hangingPunct="1">
              <a:lnSpc>
                <a:spcPct val="90000"/>
              </a:lnSpc>
              <a:spcBef>
                <a:spcPct val="0"/>
              </a:spcBef>
              <a:spcAft>
                <a:spcPct val="0"/>
              </a:spcAft>
              <a:defRPr sz="2400" b="1">
                <a:solidFill>
                  <a:schemeClr val="tx1"/>
                </a:solidFill>
                <a:latin typeface="Arial" charset="0"/>
              </a:defRPr>
            </a:lvl7pPr>
            <a:lvl8pPr marL="1028674" algn="l" rtl="0" eaLnBrk="1" fontAlgn="base" hangingPunct="1">
              <a:lnSpc>
                <a:spcPct val="90000"/>
              </a:lnSpc>
              <a:spcBef>
                <a:spcPct val="0"/>
              </a:spcBef>
              <a:spcAft>
                <a:spcPct val="0"/>
              </a:spcAft>
              <a:defRPr sz="2400" b="1">
                <a:solidFill>
                  <a:schemeClr val="tx1"/>
                </a:solidFill>
                <a:latin typeface="Arial" charset="0"/>
              </a:defRPr>
            </a:lvl8pPr>
            <a:lvl9pPr marL="1371566" algn="l" rtl="0" eaLnBrk="1" fontAlgn="base" hangingPunct="1">
              <a:lnSpc>
                <a:spcPct val="90000"/>
              </a:lnSpc>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br>
              <a:rPr kumimoji="0" lang="de-DE" sz="1800" b="1" i="0" u="none" strike="noStrike" kern="0" cap="none" spc="0" normalizeH="0" baseline="0" noProof="0">
                <a:ln>
                  <a:noFill/>
                </a:ln>
                <a:solidFill>
                  <a:srgbClr val="000000"/>
                </a:solidFill>
                <a:effectLst/>
                <a:uLnTx/>
                <a:uFillTx/>
                <a:latin typeface="Arial"/>
                <a:ea typeface="+mj-ea"/>
                <a:cs typeface="+mj-cs"/>
              </a:rPr>
            </a:br>
            <a:r>
              <a:rPr kumimoji="0" lang="de-DE" sz="2000" b="1" i="0" u="none" strike="noStrike" kern="1200" cap="none" spc="0" normalizeH="0" baseline="0" noProof="0">
                <a:ln>
                  <a:noFill/>
                </a:ln>
                <a:solidFill>
                  <a:srgbClr val="000000"/>
                </a:solidFill>
                <a:effectLst/>
                <a:uLnTx/>
                <a:uFillTx/>
                <a:latin typeface="Arial"/>
                <a:ea typeface="+mj-ea"/>
                <a:cs typeface="+mj-cs"/>
              </a:rPr>
              <a:t>IKEMA – Subgruppenanalyse nach Anzahl der Vortherapien</a:t>
            </a:r>
            <a:br>
              <a:rPr kumimoji="0" lang="de-DE" sz="4400" b="1" i="0" u="none" strike="noStrike" kern="1200" cap="none" spc="0" normalizeH="0" baseline="0" noProof="0">
                <a:ln>
                  <a:noFill/>
                </a:ln>
                <a:solidFill>
                  <a:srgbClr val="716F73"/>
                </a:solidFill>
                <a:effectLst/>
                <a:uLnTx/>
                <a:uFillTx/>
                <a:latin typeface="Arial"/>
                <a:ea typeface="+mj-ea"/>
                <a:cs typeface="+mj-cs"/>
              </a:rPr>
            </a:br>
            <a:r>
              <a:rPr kumimoji="0" lang="de-AT" sz="1400" b="1" i="0" u="none" strike="noStrike" kern="1200" cap="none" spc="0" normalizeH="0" baseline="0" noProof="0">
                <a:ln>
                  <a:noFill/>
                </a:ln>
                <a:solidFill>
                  <a:srgbClr val="000000"/>
                </a:solidFill>
                <a:effectLst/>
                <a:uLnTx/>
                <a:uFillTx/>
                <a:latin typeface="Arial"/>
                <a:ea typeface="+mj-ea"/>
                <a:cs typeface="+mj-cs"/>
                <a:sym typeface="Symbol" panose="05050102010706020507" pitchFamily="18" charset="2"/>
              </a:rPr>
              <a:t>Progressionsfreies Überleben</a:t>
            </a:r>
            <a:endParaRPr kumimoji="0" lang="de-DE" sz="1400" b="1" i="0" u="none" strike="noStrike" kern="0" cap="none" spc="0" normalizeH="0" baseline="0" noProof="0">
              <a:ln>
                <a:noFill/>
              </a:ln>
              <a:solidFill>
                <a:srgbClr val="000000"/>
              </a:solidFill>
              <a:effectLst/>
              <a:uLnTx/>
              <a:uFillTx/>
              <a:latin typeface="Arial"/>
              <a:ea typeface="+mj-ea"/>
              <a:cs typeface="+mj-cs"/>
            </a:endParaRPr>
          </a:p>
        </p:txBody>
      </p:sp>
      <p:sp>
        <p:nvSpPr>
          <p:cNvPr id="37" name="Rechteck 36">
            <a:extLst>
              <a:ext uri="{FF2B5EF4-FFF2-40B4-BE49-F238E27FC236}">
                <a16:creationId xmlns:a16="http://schemas.microsoft.com/office/drawing/2014/main" id="{DCAB0BF1-A816-42F4-9EAD-1289AFBE4B6D}"/>
              </a:ext>
            </a:extLst>
          </p:cNvPr>
          <p:cNvSpPr/>
          <p:nvPr/>
        </p:nvSpPr>
        <p:spPr>
          <a:xfrm>
            <a:off x="397868" y="4773919"/>
            <a:ext cx="8244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600" b="0" i="0" u="none" strike="noStrike" kern="1200" cap="none" spc="0" normalizeH="0" baseline="0" noProof="0">
                <a:ln>
                  <a:noFill/>
                </a:ln>
                <a:solidFill>
                  <a:srgbClr val="000000"/>
                </a:solidFill>
                <a:effectLst/>
                <a:uLnTx/>
                <a:uFillTx/>
                <a:latin typeface="Arial"/>
                <a:ea typeface="+mn-ea"/>
                <a:cs typeface="+mn-cs"/>
              </a:rPr>
              <a:t>HR: Hazard Ratio (nicht </a:t>
            </a:r>
            <a:r>
              <a:rPr kumimoji="0" lang="en-NZ" sz="600" b="0" i="0" u="none" strike="noStrike" kern="1200" cap="none" spc="0" normalizeH="0" baseline="0" noProof="0" err="1">
                <a:ln>
                  <a:noFill/>
                </a:ln>
                <a:solidFill>
                  <a:srgbClr val="000000"/>
                </a:solidFill>
                <a:effectLst/>
                <a:uLnTx/>
                <a:uFillTx/>
                <a:latin typeface="Arial"/>
                <a:ea typeface="+mn-ea"/>
                <a:cs typeface="+mn-cs"/>
              </a:rPr>
              <a:t>stratifiziert</a:t>
            </a:r>
            <a:r>
              <a:rPr kumimoji="0" lang="en-NZ" sz="600" b="0" i="0" u="none" strike="noStrike" kern="1200" cap="none" spc="0" normalizeH="0" baseline="0" noProof="0">
                <a:ln>
                  <a:noFill/>
                </a:ln>
                <a:solidFill>
                  <a:srgbClr val="000000"/>
                </a:solidFill>
                <a:effectLst/>
                <a:uLnTx/>
                <a:uFillTx/>
                <a:latin typeface="Arial"/>
                <a:ea typeface="+mn-ea"/>
                <a:cs typeface="+mn-cs"/>
              </a:rPr>
              <a:t>); </a:t>
            </a:r>
            <a:r>
              <a:rPr kumimoji="0" lang="en-NZ" sz="600" b="0" i="0" u="none" strike="noStrike" kern="1200" cap="none" spc="0" normalizeH="0" baseline="0" noProof="0" err="1">
                <a:ln>
                  <a:noFill/>
                </a:ln>
                <a:solidFill>
                  <a:srgbClr val="000000"/>
                </a:solidFill>
                <a:effectLst/>
                <a:uLnTx/>
                <a:uFillTx/>
                <a:latin typeface="Arial"/>
                <a:ea typeface="+mn-ea"/>
                <a:cs typeface="+mn-cs"/>
              </a:rPr>
              <a:t>IsaKd</a:t>
            </a:r>
            <a:r>
              <a:rPr kumimoji="0" lang="en-NZ" sz="600" b="0" i="0" u="none" strike="noStrike" kern="1200" cap="none" spc="0" normalizeH="0" baseline="0" noProof="0">
                <a:ln>
                  <a:noFill/>
                </a:ln>
                <a:solidFill>
                  <a:srgbClr val="000000"/>
                </a:solidFill>
                <a:effectLst/>
                <a:uLnTx/>
                <a:uFillTx/>
                <a:latin typeface="Arial"/>
                <a:ea typeface="+mn-ea"/>
                <a:cs typeface="+mn-cs"/>
              </a:rPr>
              <a:t>: </a:t>
            </a:r>
            <a:r>
              <a:rPr kumimoji="0" lang="de-DE" sz="600" b="0" i="0" u="none" strike="noStrike" kern="1200" cap="none" spc="0" normalizeH="0" baseline="0" noProof="0" err="1">
                <a:ln>
                  <a:noFill/>
                </a:ln>
                <a:solidFill>
                  <a:srgbClr val="000000"/>
                </a:solidFill>
                <a:effectLst/>
                <a:uLnTx/>
                <a:uFillTx/>
                <a:latin typeface="Arial"/>
                <a:ea typeface="+mn-ea"/>
                <a:cs typeface="+mn-cs"/>
              </a:rPr>
              <a:t>Isatuximab</a:t>
            </a:r>
            <a:r>
              <a:rPr kumimoji="0" lang="de-DE" sz="600" b="0" i="0" u="none" strike="noStrike" kern="1200" cap="none" spc="0" normalizeH="0" baseline="0" noProof="0">
                <a:ln>
                  <a:noFill/>
                </a:ln>
                <a:solidFill>
                  <a:srgbClr val="000000"/>
                </a:solidFill>
                <a:effectLst/>
                <a:uLnTx/>
                <a:uFillTx/>
                <a:latin typeface="Arial"/>
                <a:ea typeface="+mn-ea"/>
                <a:cs typeface="+mn-cs"/>
              </a:rPr>
              <a:t>, </a:t>
            </a:r>
            <a:r>
              <a:rPr kumimoji="0" lang="de-DE" sz="600" b="0" i="0" u="none" strike="noStrike" kern="1200" cap="none" spc="0" normalizeH="0" baseline="0" noProof="0" err="1">
                <a:ln>
                  <a:noFill/>
                </a:ln>
                <a:solidFill>
                  <a:srgbClr val="000000"/>
                </a:solidFill>
                <a:effectLst/>
                <a:uLnTx/>
                <a:uFillTx/>
                <a:latin typeface="Arial"/>
                <a:ea typeface="+mn-ea"/>
                <a:cs typeface="+mn-cs"/>
              </a:rPr>
              <a:t>Carfilzomib</a:t>
            </a:r>
            <a:r>
              <a:rPr kumimoji="0" lang="de-DE" sz="600" b="0" i="0" u="none" strike="noStrike" kern="1200" cap="none" spc="0" normalizeH="0" baseline="0" noProof="0">
                <a:ln>
                  <a:noFill/>
                </a:ln>
                <a:solidFill>
                  <a:srgbClr val="000000"/>
                </a:solidFill>
                <a:effectLst/>
                <a:uLnTx/>
                <a:uFillTx/>
                <a:latin typeface="Arial"/>
                <a:ea typeface="+mn-ea"/>
                <a:cs typeface="+mn-cs"/>
              </a:rPr>
              <a:t> und Dexamethason; </a:t>
            </a:r>
            <a:r>
              <a:rPr kumimoji="0" lang="de-DE" sz="600" b="0" i="0" u="none" strike="noStrike" kern="1200" cap="none" spc="0" normalizeH="0" baseline="0" noProof="0" err="1">
                <a:ln>
                  <a:noFill/>
                </a:ln>
                <a:solidFill>
                  <a:srgbClr val="000000"/>
                </a:solidFill>
                <a:effectLst/>
                <a:uLnTx/>
                <a:uFillTx/>
                <a:latin typeface="Arial"/>
                <a:ea typeface="+mn-ea"/>
                <a:cs typeface="+mn-cs"/>
              </a:rPr>
              <a:t>Kd</a:t>
            </a:r>
            <a:r>
              <a:rPr kumimoji="0" lang="de-DE" sz="600" b="0" i="0" u="none" strike="noStrike" kern="1200" cap="none" spc="0" normalizeH="0" baseline="0" noProof="0">
                <a:ln>
                  <a:noFill/>
                </a:ln>
                <a:solidFill>
                  <a:srgbClr val="000000"/>
                </a:solidFill>
                <a:effectLst/>
                <a:uLnTx/>
                <a:uFillTx/>
                <a:latin typeface="Arial"/>
                <a:ea typeface="+mn-ea"/>
                <a:cs typeface="+mn-cs"/>
              </a:rPr>
              <a:t>: </a:t>
            </a:r>
            <a:r>
              <a:rPr kumimoji="0" lang="de-DE" sz="600" b="0" i="0" u="none" strike="noStrike" kern="1200" cap="none" spc="0" normalizeH="0" baseline="0" noProof="0" err="1">
                <a:ln>
                  <a:noFill/>
                </a:ln>
                <a:solidFill>
                  <a:srgbClr val="000000"/>
                </a:solidFill>
                <a:effectLst/>
                <a:uLnTx/>
                <a:uFillTx/>
                <a:latin typeface="Arial"/>
                <a:ea typeface="+mn-ea"/>
                <a:cs typeface="+mn-cs"/>
              </a:rPr>
              <a:t>Carfilzomib</a:t>
            </a:r>
            <a:r>
              <a:rPr kumimoji="0" lang="de-DE" sz="600" b="0" i="0" u="none" strike="noStrike" kern="1200" cap="none" spc="0" normalizeH="0" baseline="0" noProof="0">
                <a:ln>
                  <a:noFill/>
                </a:ln>
                <a:solidFill>
                  <a:srgbClr val="000000"/>
                </a:solidFill>
                <a:effectLst/>
                <a:uLnTx/>
                <a:uFillTx/>
                <a:latin typeface="Arial"/>
                <a:ea typeface="+mn-ea"/>
                <a:cs typeface="+mn-cs"/>
              </a:rPr>
              <a:t> und Dexamethason; </a:t>
            </a:r>
            <a:r>
              <a:rPr kumimoji="0" lang="en-NZ" sz="600" b="0" i="0" u="none" strike="noStrike" kern="1200" cap="none" spc="0" normalizeH="0" baseline="0" noProof="0">
                <a:ln>
                  <a:noFill/>
                </a:ln>
                <a:solidFill>
                  <a:srgbClr val="000000"/>
                </a:solidFill>
                <a:effectLst/>
                <a:uLnTx/>
                <a:uFillTx/>
                <a:latin typeface="Arial"/>
                <a:ea typeface="+mn-ea"/>
                <a:cs typeface="+mn-cs"/>
              </a:rPr>
              <a:t>KI: </a:t>
            </a:r>
            <a:r>
              <a:rPr kumimoji="0" lang="en-NZ" sz="600" b="0" i="0" u="none" strike="noStrike" kern="1200" cap="none" spc="0" normalizeH="0" baseline="0" noProof="0" err="1">
                <a:ln>
                  <a:noFill/>
                </a:ln>
                <a:solidFill>
                  <a:srgbClr val="000000"/>
                </a:solidFill>
                <a:effectLst/>
                <a:uLnTx/>
                <a:uFillTx/>
                <a:latin typeface="Arial"/>
                <a:ea typeface="+mn-ea"/>
                <a:cs typeface="+mn-cs"/>
              </a:rPr>
              <a:t>Konfidenzintervall</a:t>
            </a:r>
            <a:r>
              <a:rPr kumimoji="0" lang="en-NZ" sz="600" b="0" i="0" u="none" strike="noStrike" kern="1200" cap="none" spc="0" normalizeH="0" baseline="0" noProof="0">
                <a:ln>
                  <a:noFill/>
                </a:ln>
                <a:solidFill>
                  <a:srgbClr val="000000"/>
                </a:solidFill>
                <a:effectLst/>
                <a:uLnTx/>
                <a:uFillTx/>
                <a:latin typeface="Arial"/>
                <a:ea typeface="+mn-ea"/>
                <a:cs typeface="+mn-cs"/>
              </a:rPr>
              <a:t>; PFS: </a:t>
            </a:r>
            <a:r>
              <a:rPr kumimoji="0" lang="en-NZ" sz="600" b="0" i="0" u="none" strike="noStrike" kern="1200" cap="none" spc="0" normalizeH="0" baseline="0" noProof="0" err="1">
                <a:ln>
                  <a:noFill/>
                </a:ln>
                <a:solidFill>
                  <a:srgbClr val="000000"/>
                </a:solidFill>
                <a:effectLst/>
                <a:uLnTx/>
                <a:uFillTx/>
                <a:latin typeface="Arial"/>
                <a:ea typeface="+mn-ea"/>
                <a:cs typeface="+mn-cs"/>
              </a:rPr>
              <a:t>progressionsfreies</a:t>
            </a:r>
            <a:r>
              <a:rPr kumimoji="0" lang="en-NZ" sz="600" b="0" i="0" u="none" strike="noStrike" kern="1200" cap="none" spc="0" normalizeH="0" baseline="0" noProof="0">
                <a:ln>
                  <a:noFill/>
                </a:ln>
                <a:solidFill>
                  <a:srgbClr val="000000"/>
                </a:solidFill>
                <a:effectLst/>
                <a:uLnTx/>
                <a:uFillTx/>
                <a:latin typeface="Arial"/>
                <a:ea typeface="+mn-ea"/>
                <a:cs typeface="+mn-cs"/>
              </a:rPr>
              <a:t> </a:t>
            </a:r>
            <a:r>
              <a:rPr kumimoji="0" lang="en-NZ" sz="600" b="0" i="0" u="none" strike="noStrike" kern="1200" cap="none" spc="0" normalizeH="0" baseline="0" noProof="0" err="1">
                <a:ln>
                  <a:noFill/>
                </a:ln>
                <a:solidFill>
                  <a:srgbClr val="000000"/>
                </a:solidFill>
                <a:effectLst/>
                <a:uLnTx/>
                <a:uFillTx/>
                <a:latin typeface="Arial"/>
                <a:ea typeface="+mn-ea"/>
                <a:cs typeface="+mn-cs"/>
              </a:rPr>
              <a:t>Überleben</a:t>
            </a:r>
            <a:r>
              <a:rPr kumimoji="0" lang="en-NZ" sz="600" b="0" i="0" u="none" strike="noStrike" kern="1200" cap="none" spc="0" normalizeH="0" baseline="0" noProof="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6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600" b="0" i="0" u="none" strike="noStrike" kern="1200" cap="none" spc="0" normalizeH="0" baseline="0" noProof="0">
                <a:ln>
                  <a:noFill/>
                </a:ln>
                <a:solidFill>
                  <a:srgbClr val="000000"/>
                </a:solidFill>
                <a:effectLst/>
                <a:uLnTx/>
                <a:uFillTx/>
                <a:latin typeface="Arial"/>
                <a:ea typeface="+mn-ea"/>
                <a:cs typeface="+mn-cs"/>
              </a:rPr>
              <a:t>Capra M et al, ASH 2022, Abstract 3176, </a:t>
            </a:r>
            <a:r>
              <a:rPr kumimoji="0" lang="en-NZ" sz="600" b="0" i="0" u="none" strike="noStrike" kern="1200" cap="none" spc="0" normalizeH="0" baseline="0" noProof="0">
                <a:ln>
                  <a:noFill/>
                </a:ln>
                <a:solidFill>
                  <a:srgbClr val="000000"/>
                </a:solidFill>
                <a:effectLst/>
                <a:uLnTx/>
                <a:uFillTx/>
                <a:latin typeface="Arial"/>
                <a:ea typeface="+mn-ea"/>
                <a:cs typeface="+mn-cs"/>
                <a:hlinkClick r:id="rId3"/>
              </a:rPr>
              <a:t>https://ash.confex.com/ash/2022/webprogram/Paper162731.html</a:t>
            </a:r>
            <a:r>
              <a:rPr kumimoji="0" lang="en-NZ" sz="600" b="0" i="0" u="none" strike="noStrike" kern="1200" cap="none" spc="0" normalizeH="0" baseline="0" noProof="0">
                <a:ln>
                  <a:noFill/>
                </a:ln>
                <a:solidFill>
                  <a:srgbClr val="000000"/>
                </a:solidFill>
                <a:effectLst/>
                <a:uLnTx/>
                <a:uFillTx/>
                <a:latin typeface="Arial"/>
                <a:ea typeface="+mn-ea"/>
                <a:cs typeface="+mn-cs"/>
              </a:rPr>
              <a:t> </a:t>
            </a:r>
          </a:p>
        </p:txBody>
      </p:sp>
      <p:sp>
        <p:nvSpPr>
          <p:cNvPr id="11" name="Textfeld 10">
            <a:extLst>
              <a:ext uri="{FF2B5EF4-FFF2-40B4-BE49-F238E27FC236}">
                <a16:creationId xmlns:a16="http://schemas.microsoft.com/office/drawing/2014/main" id="{CAD5C17C-D103-4132-AAD7-DE6C158CB0A7}"/>
              </a:ext>
            </a:extLst>
          </p:cNvPr>
          <p:cNvSpPr txBox="1"/>
          <p:nvPr/>
        </p:nvSpPr>
        <p:spPr>
          <a:xfrm>
            <a:off x="397867" y="1016715"/>
            <a:ext cx="39721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srgbClr val="000000"/>
                </a:solidFill>
                <a:effectLst/>
                <a:uLnTx/>
                <a:uFillTx/>
                <a:latin typeface="Arial"/>
                <a:ea typeface="+mn-ea"/>
                <a:cs typeface="+mn-cs"/>
              </a:rPr>
              <a:t>Progressionsfreies Überleben für Patienten mit einer Vortherapie (n = 134)</a:t>
            </a:r>
          </a:p>
        </p:txBody>
      </p:sp>
      <p:sp>
        <p:nvSpPr>
          <p:cNvPr id="23" name="Textfeld 22">
            <a:extLst>
              <a:ext uri="{FF2B5EF4-FFF2-40B4-BE49-F238E27FC236}">
                <a16:creationId xmlns:a16="http://schemas.microsoft.com/office/drawing/2014/main" id="{AE78F411-A40A-4CE8-878A-F1BABBB38FAB}"/>
              </a:ext>
            </a:extLst>
          </p:cNvPr>
          <p:cNvSpPr txBox="1"/>
          <p:nvPr/>
        </p:nvSpPr>
        <p:spPr>
          <a:xfrm>
            <a:off x="4773953" y="1016715"/>
            <a:ext cx="39721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srgbClr val="000000"/>
                </a:solidFill>
                <a:effectLst/>
                <a:uLnTx/>
                <a:uFillTx/>
                <a:latin typeface="Arial"/>
                <a:ea typeface="+mn-ea"/>
                <a:cs typeface="+mn-cs"/>
              </a:rPr>
              <a:t>Progressionsfreies Überleben für Patienten mit </a:t>
            </a:r>
            <a:br>
              <a:rPr kumimoji="0" lang="de-DE" sz="1000" b="1" i="0" u="none" strike="noStrike" kern="1200" cap="none" spc="0" normalizeH="0" baseline="0" noProof="0">
                <a:ln>
                  <a:noFill/>
                </a:ln>
                <a:solidFill>
                  <a:srgbClr val="000000"/>
                </a:solidFill>
                <a:effectLst/>
                <a:uLnTx/>
                <a:uFillTx/>
                <a:latin typeface="Arial"/>
                <a:ea typeface="+mn-ea"/>
                <a:cs typeface="+mn-cs"/>
              </a:rPr>
            </a:br>
            <a:r>
              <a:rPr kumimoji="0" lang="de-DE" sz="1000" b="1" i="0" u="none" strike="noStrike" kern="1200" cap="none" spc="0" normalizeH="0" baseline="0" noProof="0">
                <a:ln>
                  <a:noFill/>
                </a:ln>
                <a:solidFill>
                  <a:srgbClr val="000000"/>
                </a:solidFill>
                <a:effectLst/>
                <a:uLnTx/>
                <a:uFillTx/>
                <a:latin typeface="Arial"/>
                <a:ea typeface="+mn-ea"/>
                <a:cs typeface="+mn-cs"/>
              </a:rPr>
              <a:t>&gt; 1 Vortherapie (n = 168)</a:t>
            </a:r>
          </a:p>
        </p:txBody>
      </p:sp>
      <p:sp>
        <p:nvSpPr>
          <p:cNvPr id="12" name="Textfeld 11">
            <a:extLst>
              <a:ext uri="{FF2B5EF4-FFF2-40B4-BE49-F238E27FC236}">
                <a16:creationId xmlns:a16="http://schemas.microsoft.com/office/drawing/2014/main" id="{187B5ECF-6F81-49DB-A348-72A519EE8EE2}"/>
              </a:ext>
            </a:extLst>
          </p:cNvPr>
          <p:cNvSpPr txBox="1"/>
          <p:nvPr/>
        </p:nvSpPr>
        <p:spPr>
          <a:xfrm>
            <a:off x="397868" y="3873407"/>
            <a:ext cx="8244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Gegenüber </a:t>
            </a:r>
            <a:r>
              <a:rPr kumimoji="0" lang="de-DE" sz="1200" b="0" i="0" u="none" strike="noStrike" kern="1200" cap="none" spc="0" normalizeH="0" baseline="0" noProof="0" err="1">
                <a:ln>
                  <a:noFill/>
                </a:ln>
                <a:solidFill>
                  <a:srgbClr val="000000"/>
                </a:solidFill>
                <a:effectLst/>
                <a:uLnTx/>
                <a:uFillTx/>
                <a:latin typeface="Arial"/>
                <a:ea typeface="+mn-ea"/>
                <a:cs typeface="+mn-cs"/>
              </a:rPr>
              <a:t>Kd</a:t>
            </a:r>
            <a:r>
              <a:rPr kumimoji="0" lang="de-DE" sz="1200" b="0" i="0" u="none" strike="noStrike" kern="1200" cap="none" spc="0" normalizeH="0" baseline="0" noProof="0">
                <a:ln>
                  <a:noFill/>
                </a:ln>
                <a:solidFill>
                  <a:srgbClr val="000000"/>
                </a:solidFill>
                <a:effectLst/>
                <a:uLnTx/>
                <a:uFillTx/>
                <a:latin typeface="Arial"/>
                <a:ea typeface="+mn-ea"/>
                <a:cs typeface="+mn-cs"/>
              </a:rPr>
              <a:t> verbesserte Isa-</a:t>
            </a:r>
            <a:r>
              <a:rPr kumimoji="0" lang="de-DE" sz="1200" b="0" i="0" u="none" strike="noStrike" kern="1200" cap="none" spc="0" normalizeH="0" baseline="0" noProof="0" err="1">
                <a:ln>
                  <a:noFill/>
                </a:ln>
                <a:solidFill>
                  <a:srgbClr val="000000"/>
                </a:solidFill>
                <a:effectLst/>
                <a:uLnTx/>
                <a:uFillTx/>
                <a:latin typeface="Arial"/>
                <a:ea typeface="+mn-ea"/>
                <a:cs typeface="+mn-cs"/>
              </a:rPr>
              <a:t>Kd</a:t>
            </a:r>
            <a:r>
              <a:rPr kumimoji="0" lang="de-DE" sz="1200" b="0" i="0" u="none" strike="noStrike" kern="1200" cap="none" spc="0" normalizeH="0" baseline="0" noProof="0">
                <a:ln>
                  <a:noFill/>
                </a:ln>
                <a:solidFill>
                  <a:srgbClr val="000000"/>
                </a:solidFill>
                <a:effectLst/>
                <a:uLnTx/>
                <a:uFillTx/>
                <a:latin typeface="Arial"/>
                <a:ea typeface="+mn-ea"/>
                <a:cs typeface="+mn-cs"/>
              </a:rPr>
              <a:t> das </a:t>
            </a:r>
            <a:r>
              <a:rPr kumimoji="0" lang="de-DE" sz="1200" b="1" i="0" u="none" strike="noStrike" kern="1200" cap="none" spc="0" normalizeH="0" baseline="0" noProof="0">
                <a:ln>
                  <a:noFill/>
                </a:ln>
                <a:solidFill>
                  <a:srgbClr val="000000"/>
                </a:solidFill>
                <a:effectLst/>
                <a:uLnTx/>
                <a:uFillTx/>
                <a:latin typeface="Arial"/>
                <a:ea typeface="+mn-ea"/>
                <a:cs typeface="+mn-cs"/>
              </a:rPr>
              <a:t>mediane PFS </a:t>
            </a:r>
            <a:r>
              <a:rPr kumimoji="0" lang="de-DE" sz="1200" b="0" i="0" u="none" strike="noStrike" kern="1200" cap="none" spc="0" normalizeH="0" baseline="0" noProof="0">
                <a:ln>
                  <a:noFill/>
                </a:ln>
                <a:solidFill>
                  <a:srgbClr val="000000"/>
                </a:solidFill>
                <a:effectLst/>
                <a:uLnTx/>
                <a:uFillTx/>
                <a:latin typeface="Arial"/>
                <a:ea typeface="+mn-ea"/>
                <a:cs typeface="+mn-cs"/>
              </a:rPr>
              <a:t>in beiden Subgruppen: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200" b="1" i="0" u="none" strike="noStrike" kern="1200" cap="none" spc="0" normalizeH="0" baseline="0" noProof="0">
                <a:ln>
                  <a:noFill/>
                </a:ln>
                <a:solidFill>
                  <a:srgbClr val="000000"/>
                </a:solidFill>
                <a:effectLst/>
                <a:uLnTx/>
                <a:uFillTx/>
                <a:latin typeface="Arial"/>
                <a:ea typeface="+mn-ea"/>
                <a:cs typeface="+mn-cs"/>
              </a:rPr>
              <a:t>1 Vortherapie: </a:t>
            </a:r>
            <a:r>
              <a:rPr kumimoji="0" lang="de-DE" sz="1200" b="0" i="0" u="none" strike="noStrike" kern="1200" cap="none" spc="0" normalizeH="0" baseline="0" noProof="0">
                <a:ln>
                  <a:noFill/>
                </a:ln>
                <a:solidFill>
                  <a:srgbClr val="000000"/>
                </a:solidFill>
                <a:effectLst/>
                <a:uLnTx/>
                <a:uFillTx/>
                <a:latin typeface="Arial"/>
                <a:ea typeface="+mn-ea"/>
                <a:cs typeface="+mn-cs"/>
              </a:rPr>
              <a:t>38,24 vs. 28,19 Monate (HR: 0,723; 95,4 % KI: 0,442–1,184; p = 0,0983)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200" b="1" i="0" u="none" strike="noStrike" kern="1200" cap="none" spc="0" normalizeH="0" baseline="0" noProof="0">
                <a:ln>
                  <a:noFill/>
                </a:ln>
                <a:solidFill>
                  <a:srgbClr val="000000"/>
                </a:solidFill>
                <a:effectLst/>
                <a:uLnTx/>
                <a:uFillTx/>
                <a:latin typeface="Arial"/>
                <a:ea typeface="+mn-ea"/>
                <a:cs typeface="+mn-cs"/>
              </a:rPr>
              <a:t>&gt; 1 Vortherapien: </a:t>
            </a:r>
            <a:r>
              <a:rPr kumimoji="0" lang="de-DE" sz="1200" b="0" i="0" u="none" strike="noStrike" kern="1200" cap="none" spc="0" normalizeH="0" baseline="0" noProof="0">
                <a:ln>
                  <a:noFill/>
                </a:ln>
                <a:solidFill>
                  <a:srgbClr val="000000"/>
                </a:solidFill>
                <a:effectLst/>
                <a:uLnTx/>
                <a:uFillTx/>
                <a:latin typeface="Arial"/>
                <a:ea typeface="+mn-ea"/>
                <a:cs typeface="+mn-cs"/>
              </a:rPr>
              <a:t>29,21 vs. 16,99 Monate (HR: 0,452; 95,4 % KI: 0,298–0,686; p &lt; 0,0001)</a:t>
            </a:r>
          </a:p>
        </p:txBody>
      </p:sp>
      <p:sp>
        <p:nvSpPr>
          <p:cNvPr id="15" name="Rectangle 14">
            <a:extLst>
              <a:ext uri="{FF2B5EF4-FFF2-40B4-BE49-F238E27FC236}">
                <a16:creationId xmlns:a16="http://schemas.microsoft.com/office/drawing/2014/main" id="{2C116F6D-BB39-4186-B977-60C972BE5313}"/>
              </a:ext>
            </a:extLst>
          </p:cNvPr>
          <p:cNvSpPr/>
          <p:nvPr/>
        </p:nvSpPr>
        <p:spPr bwMode="auto">
          <a:xfrm>
            <a:off x="7976491" y="1609118"/>
            <a:ext cx="429904" cy="152916"/>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1"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AC396153-3666-44D5-94A2-DBD6CB0C8A75}"/>
              </a:ext>
            </a:extLst>
          </p:cNvPr>
          <p:cNvSpPr/>
          <p:nvPr/>
        </p:nvSpPr>
        <p:spPr bwMode="auto">
          <a:xfrm>
            <a:off x="955343" y="3546696"/>
            <a:ext cx="334370" cy="124552"/>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8" name="Rectangle 17">
            <a:extLst>
              <a:ext uri="{FF2B5EF4-FFF2-40B4-BE49-F238E27FC236}">
                <a16:creationId xmlns:a16="http://schemas.microsoft.com/office/drawing/2014/main" id="{7284318F-DDD7-43E6-865B-46269D6D692A}"/>
              </a:ext>
            </a:extLst>
          </p:cNvPr>
          <p:cNvSpPr/>
          <p:nvPr/>
        </p:nvSpPr>
        <p:spPr bwMode="auto">
          <a:xfrm>
            <a:off x="5294259" y="3548645"/>
            <a:ext cx="334370" cy="124552"/>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1" i="0" u="none" strike="noStrike" kern="1200" cap="none" spc="0" normalizeH="0" baseline="0" noProof="0">
              <a:ln>
                <a:noFill/>
              </a:ln>
              <a:solidFill>
                <a:srgbClr val="000000"/>
              </a:solidFill>
              <a:effectLst/>
              <a:uLnTx/>
              <a:uFillTx/>
              <a:latin typeface="Arial" charset="0"/>
              <a:ea typeface="+mn-ea"/>
              <a:cs typeface="+mn-cs"/>
            </a:endParaRPr>
          </a:p>
        </p:txBody>
      </p:sp>
      <p:pic>
        <p:nvPicPr>
          <p:cNvPr id="25" name="Grafik 24">
            <a:extLst>
              <a:ext uri="{FF2B5EF4-FFF2-40B4-BE49-F238E27FC236}">
                <a16:creationId xmlns:a16="http://schemas.microsoft.com/office/drawing/2014/main" id="{A76A4004-4042-4F8A-9AEE-8FF723E5A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21" y="1329474"/>
            <a:ext cx="4204422" cy="2727696"/>
          </a:xfrm>
          <a:prstGeom prst="rect">
            <a:avLst/>
          </a:prstGeom>
        </p:spPr>
      </p:pic>
      <p:pic>
        <p:nvPicPr>
          <p:cNvPr id="27" name="Grafik 26">
            <a:extLst>
              <a:ext uri="{FF2B5EF4-FFF2-40B4-BE49-F238E27FC236}">
                <a16:creationId xmlns:a16="http://schemas.microsoft.com/office/drawing/2014/main" id="{05E75A1C-7C63-47DA-96B0-7CD7A61673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0943" y="1315365"/>
            <a:ext cx="4217220" cy="2736000"/>
          </a:xfrm>
          <a:prstGeom prst="rect">
            <a:avLst/>
          </a:prstGeom>
        </p:spPr>
      </p:pic>
    </p:spTree>
    <p:extLst>
      <p:ext uri="{BB962C8B-B14F-4D97-AF65-F5344CB8AC3E}">
        <p14:creationId xmlns:p14="http://schemas.microsoft.com/office/powerpoint/2010/main" val="4226369151"/>
      </p:ext>
    </p:extLst>
  </p:cSld>
  <p:clrMapOvr>
    <a:masterClrMapping/>
  </p:clrMapOvr>
  <p:transition>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grpSp>
        <p:nvGrpSpPr>
          <p:cNvPr id="9" name="Group 8">
            <a:extLst>
              <a:ext uri="{FF2B5EF4-FFF2-40B4-BE49-F238E27FC236}">
                <a16:creationId xmlns:a16="http://schemas.microsoft.com/office/drawing/2014/main" id="{6CEA05C2-FDDA-46B3-A857-79B40EA47FB8}"/>
              </a:ext>
            </a:extLst>
          </p:cNvPr>
          <p:cNvGrpSpPr/>
          <p:nvPr/>
        </p:nvGrpSpPr>
        <p:grpSpPr>
          <a:xfrm>
            <a:off x="597478" y="0"/>
            <a:ext cx="7949045" cy="5143500"/>
            <a:chOff x="796636" y="0"/>
            <a:chExt cx="10598727" cy="6858000"/>
          </a:xfrm>
        </p:grpSpPr>
        <p:grpSp>
          <p:nvGrpSpPr>
            <p:cNvPr id="7" name="Group 6">
              <a:extLst>
                <a:ext uri="{FF2B5EF4-FFF2-40B4-BE49-F238E27FC236}">
                  <a16:creationId xmlns:a16="http://schemas.microsoft.com/office/drawing/2014/main" id="{C224E172-062A-45FE-8F1B-B0CD6DCEDAE8}"/>
                </a:ext>
              </a:extLst>
            </p:cNvPr>
            <p:cNvGrpSpPr/>
            <p:nvPr/>
          </p:nvGrpSpPr>
          <p:grpSpPr>
            <a:xfrm>
              <a:off x="796636" y="0"/>
              <a:ext cx="10598727" cy="6858000"/>
              <a:chOff x="796636" y="0"/>
              <a:chExt cx="10598727" cy="6858000"/>
            </a:xfrm>
          </p:grpSpPr>
          <p:grpSp>
            <p:nvGrpSpPr>
              <p:cNvPr id="5" name="Group 4">
                <a:extLst>
                  <a:ext uri="{FF2B5EF4-FFF2-40B4-BE49-F238E27FC236}">
                    <a16:creationId xmlns:a16="http://schemas.microsoft.com/office/drawing/2014/main" id="{7DC7C283-E368-4261-B470-D61A328032C3}"/>
                  </a:ext>
                </a:extLst>
              </p:cNvPr>
              <p:cNvGrpSpPr/>
              <p:nvPr/>
            </p:nvGrpSpPr>
            <p:grpSpPr>
              <a:xfrm>
                <a:off x="796636" y="0"/>
                <a:ext cx="10598727" cy="6858000"/>
                <a:chOff x="796636" y="0"/>
                <a:chExt cx="10598727" cy="6858000"/>
              </a:xfrm>
            </p:grpSpPr>
            <p:pic>
              <p:nvPicPr>
                <p:cNvPr id="4" name="Picture 3" descr="A picture containing calendar&#10;&#10;Description automatically generated">
                  <a:extLst>
                    <a:ext uri="{FF2B5EF4-FFF2-40B4-BE49-F238E27FC236}">
                      <a16:creationId xmlns:a16="http://schemas.microsoft.com/office/drawing/2014/main" id="{955ED842-FFAD-4D25-A944-E80C4FFAF8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636" y="0"/>
                  <a:ext cx="10598727" cy="6858000"/>
                </a:xfrm>
                <a:prstGeom prst="rect">
                  <a:avLst/>
                </a:prstGeom>
              </p:spPr>
            </p:pic>
            <p:sp>
              <p:nvSpPr>
                <p:cNvPr id="3" name="Rectangle 2">
                  <a:extLst>
                    <a:ext uri="{FF2B5EF4-FFF2-40B4-BE49-F238E27FC236}">
                      <a16:creationId xmlns:a16="http://schemas.microsoft.com/office/drawing/2014/main" id="{6B4C89B9-0D37-43BA-86BB-F4DC96D5C6F6}"/>
                    </a:ext>
                  </a:extLst>
                </p:cNvPr>
                <p:cNvSpPr/>
                <p:nvPr/>
              </p:nvSpPr>
              <p:spPr>
                <a:xfrm>
                  <a:off x="982980" y="198120"/>
                  <a:ext cx="1143000"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grpSp>
          <p:sp>
            <p:nvSpPr>
              <p:cNvPr id="6" name="Rectangle 5">
                <a:extLst>
                  <a:ext uri="{FF2B5EF4-FFF2-40B4-BE49-F238E27FC236}">
                    <a16:creationId xmlns:a16="http://schemas.microsoft.com/office/drawing/2014/main" id="{D4901CB2-7C21-443A-AB34-71E36166A0FC}"/>
                  </a:ext>
                </a:extLst>
              </p:cNvPr>
              <p:cNvSpPr/>
              <p:nvPr/>
            </p:nvSpPr>
            <p:spPr>
              <a:xfrm>
                <a:off x="9060180" y="216195"/>
                <a:ext cx="2202180" cy="1094445"/>
              </a:xfrm>
              <a:prstGeom prst="rect">
                <a:avLst/>
              </a:prstGeom>
              <a:solidFill>
                <a:srgbClr val="C31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grpSp>
        <p:sp>
          <p:nvSpPr>
            <p:cNvPr id="8" name="Rectangle 7">
              <a:extLst>
                <a:ext uri="{FF2B5EF4-FFF2-40B4-BE49-F238E27FC236}">
                  <a16:creationId xmlns:a16="http://schemas.microsoft.com/office/drawing/2014/main" id="{8E05585A-9095-4B88-85D9-1E6A9E46FED1}"/>
                </a:ext>
              </a:extLst>
            </p:cNvPr>
            <p:cNvSpPr/>
            <p:nvPr/>
          </p:nvSpPr>
          <p:spPr>
            <a:xfrm>
              <a:off x="9006840" y="5631180"/>
              <a:ext cx="2232660" cy="1010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grpSp>
      <p:pic>
        <p:nvPicPr>
          <p:cNvPr id="11" name="object 4">
            <a:hlinkClick r:id="rId3" action="ppaction://hlinksldjump"/>
            <a:extLst>
              <a:ext uri="{FF2B5EF4-FFF2-40B4-BE49-F238E27FC236}">
                <a16:creationId xmlns:a16="http://schemas.microsoft.com/office/drawing/2014/main" id="{3EEE40EF-7029-42FF-AC1D-B8985E41CC36}"/>
              </a:ext>
            </a:extLst>
          </p:cNvPr>
          <p:cNvPicPr/>
          <p:nvPr/>
        </p:nvPicPr>
        <p:blipFill>
          <a:blip r:embed="rId4" cstate="print"/>
          <a:stretch>
            <a:fillRect/>
          </a:stretch>
        </p:blipFill>
        <p:spPr>
          <a:xfrm>
            <a:off x="8905963" y="33147"/>
            <a:ext cx="186602" cy="218523"/>
          </a:xfrm>
          <a:prstGeom prst="rect">
            <a:avLst/>
          </a:prstGeom>
        </p:spPr>
      </p:pic>
      <p:pic>
        <p:nvPicPr>
          <p:cNvPr id="12" name="object 8">
            <a:hlinkClick r:id="" action="ppaction://noaction"/>
            <a:extLst>
              <a:ext uri="{FF2B5EF4-FFF2-40B4-BE49-F238E27FC236}">
                <a16:creationId xmlns:a16="http://schemas.microsoft.com/office/drawing/2014/main" id="{42904118-5E48-47D1-AB94-D1E424CAAE40}"/>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300114907"/>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4" name="Picture 3" descr="Calendar&#10;&#10;Description automatically generated">
            <a:extLst>
              <a:ext uri="{FF2B5EF4-FFF2-40B4-BE49-F238E27FC236}">
                <a16:creationId xmlns:a16="http://schemas.microsoft.com/office/drawing/2014/main" id="{841368B3-8EC1-458A-A5BA-0205F5CE7E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478" y="0"/>
            <a:ext cx="7949045" cy="5143500"/>
          </a:xfrm>
          <a:prstGeom prst="rect">
            <a:avLst/>
          </a:prstGeom>
        </p:spPr>
      </p:pic>
      <p:sp>
        <p:nvSpPr>
          <p:cNvPr id="3" name="Rectangle 2">
            <a:extLst>
              <a:ext uri="{FF2B5EF4-FFF2-40B4-BE49-F238E27FC236}">
                <a16:creationId xmlns:a16="http://schemas.microsoft.com/office/drawing/2014/main" id="{58DDFA96-9666-4D4C-BEC1-F7F49E29E0CE}"/>
              </a:ext>
            </a:extLst>
          </p:cNvPr>
          <p:cNvSpPr/>
          <p:nvPr/>
        </p:nvSpPr>
        <p:spPr>
          <a:xfrm>
            <a:off x="658368" y="20574"/>
            <a:ext cx="1234440" cy="80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sp>
        <p:nvSpPr>
          <p:cNvPr id="5" name="Rectangle 4">
            <a:extLst>
              <a:ext uri="{FF2B5EF4-FFF2-40B4-BE49-F238E27FC236}">
                <a16:creationId xmlns:a16="http://schemas.microsoft.com/office/drawing/2014/main" id="{F385EBA7-6E3D-4B36-88EB-EAE98CD55325}"/>
              </a:ext>
            </a:extLst>
          </p:cNvPr>
          <p:cNvSpPr/>
          <p:nvPr/>
        </p:nvSpPr>
        <p:spPr>
          <a:xfrm>
            <a:off x="7168604" y="20574"/>
            <a:ext cx="1234440" cy="80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sp>
        <p:nvSpPr>
          <p:cNvPr id="6" name="Rectangle 5">
            <a:extLst>
              <a:ext uri="{FF2B5EF4-FFF2-40B4-BE49-F238E27FC236}">
                <a16:creationId xmlns:a16="http://schemas.microsoft.com/office/drawing/2014/main" id="{04EFB555-9CB1-4B5A-AC08-DAC6BB5ABFCD}"/>
              </a:ext>
            </a:extLst>
          </p:cNvPr>
          <p:cNvSpPr/>
          <p:nvPr/>
        </p:nvSpPr>
        <p:spPr>
          <a:xfrm>
            <a:off x="6467094" y="4622292"/>
            <a:ext cx="1735074" cy="273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8" name="object 4">
            <a:hlinkClick r:id="rId3" action="ppaction://hlinksldjump"/>
            <a:extLst>
              <a:ext uri="{FF2B5EF4-FFF2-40B4-BE49-F238E27FC236}">
                <a16:creationId xmlns:a16="http://schemas.microsoft.com/office/drawing/2014/main" id="{E33FF5C3-4985-4886-AC1B-95CC4BD9FA5F}"/>
              </a:ext>
            </a:extLst>
          </p:cNvPr>
          <p:cNvPicPr/>
          <p:nvPr/>
        </p:nvPicPr>
        <p:blipFill>
          <a:blip r:embed="rId4" cstate="print"/>
          <a:stretch>
            <a:fillRect/>
          </a:stretch>
        </p:blipFill>
        <p:spPr>
          <a:xfrm>
            <a:off x="8905963" y="33147"/>
            <a:ext cx="186602" cy="218523"/>
          </a:xfrm>
          <a:prstGeom prst="rect">
            <a:avLst/>
          </a:prstGeom>
        </p:spPr>
      </p:pic>
      <p:pic>
        <p:nvPicPr>
          <p:cNvPr id="9" name="object 8">
            <a:hlinkClick r:id="" action="ppaction://noaction"/>
            <a:extLst>
              <a:ext uri="{FF2B5EF4-FFF2-40B4-BE49-F238E27FC236}">
                <a16:creationId xmlns:a16="http://schemas.microsoft.com/office/drawing/2014/main" id="{EDED5499-5DA8-4AC0-9D9F-504BD118F1E7}"/>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3721195721"/>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F50F3B52-5F6A-40AB-BB7F-BB2B7201E5B7}"/>
              </a:ext>
            </a:extLst>
          </p:cNvPr>
          <p:cNvSpPr txBox="1">
            <a:spLocks/>
          </p:cNvSpPr>
          <p:nvPr/>
        </p:nvSpPr>
        <p:spPr bwMode="gray">
          <a:xfrm>
            <a:off x="390889" y="402801"/>
            <a:ext cx="8542755" cy="460195"/>
          </a:xfrm>
          <a:prstGeom prst="rect">
            <a:avLst/>
          </a:prstGeom>
          <a:noFill/>
          <a:ln w="9525" algn="ctr">
            <a:noFill/>
            <a:miter lim="800000"/>
            <a:headEnd/>
            <a:tailEnd/>
          </a:ln>
          <a:effectLst/>
        </p:spPr>
        <p:txBody>
          <a:bodyPr vert="horz" wrap="square" lIns="0" tIns="0" rIns="0" bIns="45720" numCol="1" anchor="b" anchorCtr="0" compatLnSpc="1">
            <a:prstTxWarp prst="textNoShape">
              <a:avLst/>
            </a:prstTxWarp>
          </a:bodyPr>
          <a:lstStyle>
            <a:lvl1pPr algn="l" rtl="0" eaLnBrk="1" fontAlgn="base" hangingPunct="1">
              <a:lnSpc>
                <a:spcPct val="90000"/>
              </a:lnSpc>
              <a:spcBef>
                <a:spcPct val="0"/>
              </a:spcBef>
              <a:spcAft>
                <a:spcPct val="0"/>
              </a:spcAft>
              <a:defRPr sz="2400" b="1">
                <a:solidFill>
                  <a:schemeClr val="tx1"/>
                </a:solidFill>
                <a:latin typeface="+mj-lt"/>
                <a:ea typeface="+mj-ea"/>
                <a:cs typeface="+mj-cs"/>
              </a:defRPr>
            </a:lvl1pPr>
            <a:lvl2pPr algn="l" rtl="0" eaLnBrk="1" fontAlgn="base" hangingPunct="1">
              <a:lnSpc>
                <a:spcPct val="90000"/>
              </a:lnSpc>
              <a:spcBef>
                <a:spcPct val="0"/>
              </a:spcBef>
              <a:spcAft>
                <a:spcPct val="0"/>
              </a:spcAft>
              <a:defRPr sz="2400" b="1">
                <a:solidFill>
                  <a:schemeClr val="tx1"/>
                </a:solidFill>
                <a:latin typeface="Arial" charset="0"/>
              </a:defRPr>
            </a:lvl2pPr>
            <a:lvl3pPr algn="l" rtl="0" eaLnBrk="1" fontAlgn="base" hangingPunct="1">
              <a:lnSpc>
                <a:spcPct val="90000"/>
              </a:lnSpc>
              <a:spcBef>
                <a:spcPct val="0"/>
              </a:spcBef>
              <a:spcAft>
                <a:spcPct val="0"/>
              </a:spcAft>
              <a:defRPr sz="2400" b="1">
                <a:solidFill>
                  <a:schemeClr val="tx1"/>
                </a:solidFill>
                <a:latin typeface="Arial" charset="0"/>
              </a:defRPr>
            </a:lvl3pPr>
            <a:lvl4pPr algn="l" rtl="0" eaLnBrk="1" fontAlgn="base" hangingPunct="1">
              <a:lnSpc>
                <a:spcPct val="90000"/>
              </a:lnSpc>
              <a:spcBef>
                <a:spcPct val="0"/>
              </a:spcBef>
              <a:spcAft>
                <a:spcPct val="0"/>
              </a:spcAft>
              <a:defRPr sz="2400" b="1">
                <a:solidFill>
                  <a:schemeClr val="tx1"/>
                </a:solidFill>
                <a:latin typeface="Arial" charset="0"/>
              </a:defRPr>
            </a:lvl4pPr>
            <a:lvl5pPr algn="l" rtl="0" eaLnBrk="1" fontAlgn="base" hangingPunct="1">
              <a:lnSpc>
                <a:spcPct val="90000"/>
              </a:lnSpc>
              <a:spcBef>
                <a:spcPct val="0"/>
              </a:spcBef>
              <a:spcAft>
                <a:spcPct val="0"/>
              </a:spcAft>
              <a:defRPr sz="2400" b="1">
                <a:solidFill>
                  <a:schemeClr val="tx1"/>
                </a:solidFill>
                <a:latin typeface="Arial" charset="0"/>
              </a:defRPr>
            </a:lvl5pPr>
            <a:lvl6pPr marL="342891" algn="l" rtl="0" eaLnBrk="1" fontAlgn="base" hangingPunct="1">
              <a:lnSpc>
                <a:spcPct val="90000"/>
              </a:lnSpc>
              <a:spcBef>
                <a:spcPct val="0"/>
              </a:spcBef>
              <a:spcAft>
                <a:spcPct val="0"/>
              </a:spcAft>
              <a:defRPr sz="2400" b="1">
                <a:solidFill>
                  <a:schemeClr val="tx1"/>
                </a:solidFill>
                <a:latin typeface="Arial" charset="0"/>
              </a:defRPr>
            </a:lvl6pPr>
            <a:lvl7pPr marL="685783" algn="l" rtl="0" eaLnBrk="1" fontAlgn="base" hangingPunct="1">
              <a:lnSpc>
                <a:spcPct val="90000"/>
              </a:lnSpc>
              <a:spcBef>
                <a:spcPct val="0"/>
              </a:spcBef>
              <a:spcAft>
                <a:spcPct val="0"/>
              </a:spcAft>
              <a:defRPr sz="2400" b="1">
                <a:solidFill>
                  <a:schemeClr val="tx1"/>
                </a:solidFill>
                <a:latin typeface="Arial" charset="0"/>
              </a:defRPr>
            </a:lvl7pPr>
            <a:lvl8pPr marL="1028674" algn="l" rtl="0" eaLnBrk="1" fontAlgn="base" hangingPunct="1">
              <a:lnSpc>
                <a:spcPct val="90000"/>
              </a:lnSpc>
              <a:spcBef>
                <a:spcPct val="0"/>
              </a:spcBef>
              <a:spcAft>
                <a:spcPct val="0"/>
              </a:spcAft>
              <a:defRPr sz="2400" b="1">
                <a:solidFill>
                  <a:schemeClr val="tx1"/>
                </a:solidFill>
                <a:latin typeface="Arial" charset="0"/>
              </a:defRPr>
            </a:lvl8pPr>
            <a:lvl9pPr marL="1371566" algn="l" rtl="0" eaLnBrk="1" fontAlgn="base" hangingPunct="1">
              <a:lnSpc>
                <a:spcPct val="90000"/>
              </a:lnSpc>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br>
              <a:rPr kumimoji="0" lang="de-DE" sz="2000" b="1" i="0" u="none" strike="noStrike" kern="0" cap="none" spc="0" normalizeH="0" baseline="0" noProof="0">
                <a:ln>
                  <a:noFill/>
                </a:ln>
                <a:solidFill>
                  <a:srgbClr val="000000"/>
                </a:solidFill>
                <a:effectLst/>
                <a:uLnTx/>
                <a:uFillTx/>
                <a:latin typeface="Arial"/>
                <a:ea typeface="+mj-ea"/>
                <a:cs typeface="+mj-cs"/>
              </a:rPr>
            </a:br>
            <a:r>
              <a:rPr kumimoji="0" lang="de-DE" sz="2400" b="1" i="0" u="none" strike="noStrike" kern="0" cap="none" spc="0" normalizeH="0" baseline="0" noProof="0">
                <a:ln>
                  <a:noFill/>
                </a:ln>
                <a:solidFill>
                  <a:srgbClr val="000000"/>
                </a:solidFill>
                <a:effectLst/>
                <a:uLnTx/>
                <a:uFillTx/>
                <a:latin typeface="Arial"/>
                <a:ea typeface="+mj-ea"/>
                <a:cs typeface="+mj-cs"/>
              </a:rPr>
              <a:t>EMN12/HOVON-129</a:t>
            </a:r>
            <a:br>
              <a:rPr kumimoji="0" lang="de-DE" sz="2000" b="1" i="0" u="none" strike="noStrike" kern="0" cap="none" spc="0" normalizeH="0" baseline="0" noProof="0">
                <a:ln>
                  <a:noFill/>
                </a:ln>
                <a:solidFill>
                  <a:srgbClr val="000000"/>
                </a:solidFill>
                <a:effectLst/>
                <a:uLnTx/>
                <a:uFillTx/>
                <a:latin typeface="Arial"/>
                <a:ea typeface="+mj-ea"/>
                <a:cs typeface="+mj-cs"/>
              </a:rPr>
            </a:br>
            <a:r>
              <a:rPr kumimoji="0" lang="de-DE" sz="1400" b="1" i="0" u="none" strike="noStrike" kern="0" cap="none" spc="0" normalizeH="0" baseline="0" noProof="0">
                <a:ln>
                  <a:noFill/>
                </a:ln>
                <a:solidFill>
                  <a:srgbClr val="000000"/>
                </a:solidFill>
                <a:effectLst/>
                <a:uLnTx/>
                <a:uFillTx/>
                <a:latin typeface="Arial"/>
                <a:ea typeface="+mj-ea"/>
                <a:cs typeface="+mj-cs"/>
              </a:rPr>
              <a:t>KRd in Induktion, Konsolidierung und Erhaltungstherapie bei pPCL: Studiendesign</a:t>
            </a:r>
            <a:r>
              <a:rPr kumimoji="0" lang="de-DE" sz="1400" b="1" i="0" u="none" strike="noStrike" kern="0" cap="none" spc="0" normalizeH="0" baseline="30000" noProof="0">
                <a:ln>
                  <a:noFill/>
                </a:ln>
                <a:solidFill>
                  <a:srgbClr val="000000"/>
                </a:solidFill>
                <a:effectLst/>
                <a:uLnTx/>
                <a:uFillTx/>
                <a:latin typeface="Arial"/>
                <a:ea typeface="+mj-ea"/>
                <a:cs typeface="+mj-cs"/>
              </a:rPr>
              <a:t>1,2</a:t>
            </a:r>
          </a:p>
        </p:txBody>
      </p:sp>
      <p:sp>
        <p:nvSpPr>
          <p:cNvPr id="46" name="Inhaltsplatzhalter 8">
            <a:extLst>
              <a:ext uri="{FF2B5EF4-FFF2-40B4-BE49-F238E27FC236}">
                <a16:creationId xmlns:a16="http://schemas.microsoft.com/office/drawing/2014/main" id="{123EE921-6758-4263-A06A-9963312A4DE8}"/>
              </a:ext>
            </a:extLst>
          </p:cNvPr>
          <p:cNvSpPr txBox="1">
            <a:spLocks/>
          </p:cNvSpPr>
          <p:nvPr/>
        </p:nvSpPr>
        <p:spPr bwMode="gray">
          <a:xfrm>
            <a:off x="399600" y="4246010"/>
            <a:ext cx="8244000" cy="900889"/>
          </a:xfrm>
          <a:prstGeom prst="rect">
            <a:avLst/>
          </a:prstGeom>
          <a:noFill/>
          <a:ln w="9525" algn="ctr">
            <a:noFill/>
            <a:miter lim="800000"/>
            <a:headEnd/>
            <a:tailEnd/>
          </a:ln>
          <a:effectLst/>
        </p:spPr>
        <p:txBody>
          <a:bodyPr vert="horz" wrap="square" lIns="90000" tIns="46800" rIns="90000" bIns="46800" numCol="1" anchor="t" anchorCtr="0" compatLnSpc="1">
            <a:prstTxWarp prst="textNoShape">
              <a:avLst/>
            </a:prstTxWarp>
            <a:spAutoFit/>
          </a:bodyPr>
          <a:lstStyle>
            <a:lvl1pPr marL="178313" indent="-178313" algn="l" rtl="0" eaLnBrk="1" fontAlgn="base" hangingPunct="1">
              <a:lnSpc>
                <a:spcPct val="95000"/>
              </a:lnSpc>
              <a:spcBef>
                <a:spcPct val="50000"/>
              </a:spcBef>
              <a:spcAft>
                <a:spcPct val="0"/>
              </a:spcAft>
              <a:buClr>
                <a:schemeClr val="accent1"/>
              </a:buClr>
              <a:buFont typeface="Wingdings" panose="05000000000000000000" pitchFamily="2" charset="2"/>
              <a:buChar char="§"/>
              <a:defRPr sz="1800">
                <a:solidFill>
                  <a:schemeClr val="tx1"/>
                </a:solidFill>
                <a:latin typeface="+mn-lt"/>
                <a:ea typeface="+mn-ea"/>
                <a:cs typeface="+mn-cs"/>
              </a:defRPr>
            </a:lvl1pPr>
            <a:lvl2pPr marL="471488" indent="-214313" algn="l" rtl="0" eaLnBrk="1" fontAlgn="base" hangingPunct="1">
              <a:lnSpc>
                <a:spcPct val="95000"/>
              </a:lnSpc>
              <a:spcBef>
                <a:spcPct val="20000"/>
              </a:spcBef>
              <a:spcAft>
                <a:spcPct val="0"/>
              </a:spcAft>
              <a:buClr>
                <a:schemeClr val="accent1"/>
              </a:buClr>
              <a:buFont typeface="Arial" panose="020B0604020202020204" pitchFamily="34" charset="0"/>
              <a:buChar char="•"/>
              <a:defRPr sz="1600">
                <a:solidFill>
                  <a:schemeClr val="tx1"/>
                </a:solidFill>
                <a:latin typeface="+mn-lt"/>
              </a:defRPr>
            </a:lvl2pPr>
            <a:lvl3pPr marL="728663" indent="-214313" algn="l" rtl="0" eaLnBrk="1" fontAlgn="base" hangingPunct="1">
              <a:lnSpc>
                <a:spcPct val="95000"/>
              </a:lnSpc>
              <a:spcBef>
                <a:spcPct val="20000"/>
              </a:spcBef>
              <a:spcAft>
                <a:spcPct val="0"/>
              </a:spcAft>
              <a:buClr>
                <a:schemeClr val="accent1"/>
              </a:buClr>
              <a:buFont typeface="Arial" panose="020B0604020202020204" pitchFamily="34" charset="0"/>
              <a:buChar char="-"/>
              <a:defRPr sz="1600">
                <a:solidFill>
                  <a:schemeClr val="accent1"/>
                </a:solidFill>
                <a:latin typeface="+mn-lt"/>
              </a:defRPr>
            </a:lvl3pPr>
            <a:lvl4pPr marL="985838" indent="-214313" algn="l" rtl="0" eaLnBrk="1" fontAlgn="base" hangingPunct="1">
              <a:lnSpc>
                <a:spcPct val="95000"/>
              </a:lnSpc>
              <a:spcBef>
                <a:spcPct val="20000"/>
              </a:spcBef>
              <a:spcAft>
                <a:spcPct val="0"/>
              </a:spcAft>
              <a:buClr>
                <a:schemeClr val="accent1"/>
              </a:buClr>
              <a:buFont typeface="Wingdings" panose="05000000000000000000" pitchFamily="2" charset="2"/>
              <a:buChar char="§"/>
              <a:defRPr sz="1600">
                <a:solidFill>
                  <a:schemeClr val="tx1"/>
                </a:solidFill>
                <a:latin typeface="+mn-lt"/>
              </a:defRPr>
            </a:lvl4pPr>
            <a:lvl5pPr marL="1157288" indent="-128588" algn="l" rtl="0" eaLnBrk="1" fontAlgn="base" hangingPunct="1">
              <a:lnSpc>
                <a:spcPct val="95000"/>
              </a:lnSpc>
              <a:spcBef>
                <a:spcPct val="20000"/>
              </a:spcBef>
              <a:spcAft>
                <a:spcPct val="0"/>
              </a:spcAft>
              <a:buClr>
                <a:schemeClr val="accent1"/>
              </a:buClr>
              <a:buSzPct val="75000"/>
              <a:buFont typeface="Courier New" panose="02070309020205020404" pitchFamily="49" charset="0"/>
              <a:buChar char="o"/>
              <a:defRPr sz="1600">
                <a:solidFill>
                  <a:schemeClr val="tx1"/>
                </a:solidFill>
                <a:latin typeface="+mn-lt"/>
              </a:defRPr>
            </a:lvl5pPr>
            <a:lvl6pPr marL="1414463" indent="-128588" algn="l" rtl="0" eaLnBrk="1" fontAlgn="base" hangingPunct="1">
              <a:lnSpc>
                <a:spcPct val="95000"/>
              </a:lnSpc>
              <a:spcBef>
                <a:spcPct val="20000"/>
              </a:spcBef>
              <a:spcAft>
                <a:spcPct val="0"/>
              </a:spcAft>
              <a:buClr>
                <a:schemeClr val="accent1"/>
              </a:buClr>
              <a:buChar char="•"/>
              <a:defRPr sz="900">
                <a:solidFill>
                  <a:schemeClr val="tx1"/>
                </a:solidFill>
                <a:latin typeface="+mn-lt"/>
              </a:defRPr>
            </a:lvl6pPr>
            <a:lvl7pPr marL="1671638" indent="-128588" algn="l" rtl="0" eaLnBrk="1" fontAlgn="base" hangingPunct="1">
              <a:lnSpc>
                <a:spcPct val="95000"/>
              </a:lnSpc>
              <a:spcBef>
                <a:spcPct val="20000"/>
              </a:spcBef>
              <a:spcAft>
                <a:spcPct val="0"/>
              </a:spcAft>
              <a:buClr>
                <a:schemeClr val="accent1"/>
              </a:buClr>
              <a:buChar char="•"/>
              <a:defRPr sz="900">
                <a:solidFill>
                  <a:schemeClr val="tx1"/>
                </a:solidFill>
                <a:latin typeface="+mn-lt"/>
              </a:defRPr>
            </a:lvl7pPr>
            <a:lvl8pPr marL="1928813" indent="-128588" algn="l" rtl="0" eaLnBrk="1" fontAlgn="base" hangingPunct="1">
              <a:lnSpc>
                <a:spcPct val="95000"/>
              </a:lnSpc>
              <a:spcBef>
                <a:spcPct val="20000"/>
              </a:spcBef>
              <a:spcAft>
                <a:spcPct val="0"/>
              </a:spcAft>
              <a:buClr>
                <a:schemeClr val="accent1"/>
              </a:buClr>
              <a:buChar char="•"/>
              <a:defRPr sz="900">
                <a:solidFill>
                  <a:schemeClr val="tx1"/>
                </a:solidFill>
                <a:latin typeface="+mn-lt"/>
              </a:defRPr>
            </a:lvl8pPr>
            <a:lvl9pPr marL="2185988" indent="-128588" algn="l" rtl="0" eaLnBrk="1" fontAlgn="base" hangingPunct="1">
              <a:lnSpc>
                <a:spcPct val="95000"/>
              </a:lnSpc>
              <a:spcBef>
                <a:spcPct val="20000"/>
              </a:spcBef>
              <a:spcAft>
                <a:spcPct val="0"/>
              </a:spcAft>
              <a:buClr>
                <a:schemeClr val="accent1"/>
              </a:buClr>
              <a:buChar char="•"/>
              <a:defRPr sz="900">
                <a:solidFill>
                  <a:schemeClr val="tx1"/>
                </a:solidFill>
                <a:latin typeface="+mn-lt"/>
              </a:defRPr>
            </a:lvl9pPr>
          </a:lstStyle>
          <a:p>
            <a:pPr marL="0" marR="0" lvl="0" indent="0" algn="l" defTabSz="1219140" rtl="0" eaLnBrk="1" fontAlgn="base" latinLnBrk="0" hangingPunct="1">
              <a:lnSpc>
                <a:spcPct val="95000"/>
              </a:lnSpc>
              <a:spcBef>
                <a:spcPts val="267"/>
              </a:spcBef>
              <a:spcAft>
                <a:spcPct val="0"/>
              </a:spcAft>
              <a:buClr>
                <a:srgbClr val="0063C3"/>
              </a:buClr>
              <a:buSzTx/>
              <a:buFont typeface="Wingdings" panose="05000000000000000000" pitchFamily="2" charset="2"/>
              <a:buNone/>
              <a:tabLst/>
              <a:defRPr/>
            </a:pPr>
            <a:r>
              <a:rPr kumimoji="0" lang="de-DE" sz="600" b="0" i="0" u="none" strike="noStrike" kern="0" cap="none" spc="0" normalizeH="0" baseline="0" noProof="0">
                <a:ln>
                  <a:noFill/>
                </a:ln>
                <a:solidFill>
                  <a:srgbClr val="000000"/>
                </a:solidFill>
                <a:effectLst/>
                <a:uLnTx/>
                <a:uFillTx/>
                <a:latin typeface="Arial"/>
                <a:ea typeface="+mn-ea"/>
                <a:cs typeface="+mn-cs"/>
              </a:rPr>
              <a:t>*messbar definiert als </a:t>
            </a:r>
            <a:r>
              <a:rPr kumimoji="0" lang="de-DE" sz="600" b="0" i="0" u="none" strike="noStrike" kern="1200" cap="none" spc="0" normalizeH="0" baseline="0" noProof="0">
                <a:ln>
                  <a:noFill/>
                </a:ln>
                <a:solidFill>
                  <a:srgbClr val="000000"/>
                </a:solidFill>
                <a:effectLst/>
                <a:uLnTx/>
                <a:uFillTx/>
                <a:latin typeface="Arial"/>
                <a:ea typeface="+mn-ea"/>
                <a:cs typeface="+mn-cs"/>
              </a:rPr>
              <a:t>Serum-M-Protein &gt; 5 g/l </a:t>
            </a:r>
            <a:r>
              <a:rPr kumimoji="0" lang="de-DE" sz="600" b="0" i="0" u="sng" strike="noStrike" kern="1200" cap="none" spc="0" normalizeH="0" baseline="0" noProof="0">
                <a:ln>
                  <a:noFill/>
                </a:ln>
                <a:solidFill>
                  <a:srgbClr val="000000"/>
                </a:solidFill>
                <a:effectLst/>
                <a:uLnTx/>
                <a:uFillTx/>
                <a:latin typeface="Arial"/>
                <a:ea typeface="+mn-ea"/>
                <a:cs typeface="+mn-cs"/>
              </a:rPr>
              <a:t>oder</a:t>
            </a:r>
            <a:r>
              <a:rPr kumimoji="0" lang="de-DE" sz="600" b="0" i="0" u="none" strike="noStrike" kern="1200" cap="none" spc="0" normalizeH="0" baseline="0" noProof="0">
                <a:ln>
                  <a:noFill/>
                </a:ln>
                <a:solidFill>
                  <a:srgbClr val="000000"/>
                </a:solidFill>
                <a:effectLst/>
                <a:uLnTx/>
                <a:uFillTx/>
                <a:latin typeface="Arial"/>
                <a:ea typeface="+mn-ea"/>
                <a:cs typeface="+mn-cs"/>
              </a:rPr>
              <a:t> M-Protein im Urin &gt; 200 mg/24h </a:t>
            </a:r>
            <a:r>
              <a:rPr kumimoji="0" lang="de-DE" sz="600" b="0" i="0" u="sng" strike="noStrike" kern="1200" cap="none" spc="0" normalizeH="0" baseline="0" noProof="0">
                <a:ln>
                  <a:noFill/>
                </a:ln>
                <a:solidFill>
                  <a:srgbClr val="000000"/>
                </a:solidFill>
                <a:effectLst/>
                <a:uLnTx/>
                <a:uFillTx/>
                <a:latin typeface="Arial"/>
                <a:ea typeface="+mn-ea"/>
                <a:cs typeface="+mn-cs"/>
              </a:rPr>
              <a:t>oder</a:t>
            </a:r>
            <a:r>
              <a:rPr kumimoji="0" lang="de-DE" sz="600" b="0" i="0" u="none" strike="noStrike" kern="1200" cap="none" spc="0" normalizeH="0" baseline="0" noProof="0">
                <a:ln>
                  <a:noFill/>
                </a:ln>
                <a:solidFill>
                  <a:srgbClr val="000000"/>
                </a:solidFill>
                <a:effectLst/>
                <a:uLnTx/>
                <a:uFillTx/>
                <a:latin typeface="Arial"/>
                <a:ea typeface="+mn-ea"/>
                <a:cs typeface="+mn-cs"/>
              </a:rPr>
              <a:t> abnormer FLC-Ratio mit FLC &gt; 100 mg/l </a:t>
            </a:r>
            <a:r>
              <a:rPr kumimoji="0" lang="de-DE" sz="600" b="0" i="0" u="sng" strike="noStrike" kern="1200" cap="none" spc="0" normalizeH="0" baseline="0" noProof="0">
                <a:ln>
                  <a:noFill/>
                </a:ln>
                <a:solidFill>
                  <a:srgbClr val="000000"/>
                </a:solidFill>
                <a:effectLst/>
                <a:uLnTx/>
                <a:uFillTx/>
                <a:latin typeface="Arial"/>
                <a:ea typeface="+mn-ea"/>
                <a:cs typeface="+mn-cs"/>
              </a:rPr>
              <a:t>oder</a:t>
            </a:r>
            <a:r>
              <a:rPr kumimoji="0" lang="de-DE" sz="600" b="0" i="0" u="none" strike="noStrike" kern="1200" cap="none" spc="0" normalizeH="0" baseline="0" noProof="0">
                <a:ln>
                  <a:noFill/>
                </a:ln>
                <a:solidFill>
                  <a:srgbClr val="000000"/>
                </a:solidFill>
                <a:effectLst/>
                <a:uLnTx/>
                <a:uFillTx/>
                <a:latin typeface="Arial"/>
                <a:ea typeface="+mn-ea"/>
                <a:cs typeface="+mn-cs"/>
              </a:rPr>
              <a:t> </a:t>
            </a:r>
            <a:r>
              <a:rPr kumimoji="0" lang="de-DE" sz="600" b="0" i="0" u="none" strike="noStrike" kern="1200" cap="none" spc="0" normalizeH="0" baseline="0" noProof="0" err="1">
                <a:ln>
                  <a:noFill/>
                </a:ln>
                <a:solidFill>
                  <a:srgbClr val="000000"/>
                </a:solidFill>
                <a:effectLst/>
                <a:uLnTx/>
                <a:uFillTx/>
                <a:latin typeface="Arial"/>
                <a:ea typeface="+mn-ea"/>
                <a:cs typeface="+mn-cs"/>
              </a:rPr>
              <a:t>Plasmozytom</a:t>
            </a:r>
            <a:r>
              <a:rPr kumimoji="0" lang="de-DE" sz="600" b="0" i="0" u="none" strike="noStrike" kern="1200" cap="none" spc="0" normalizeH="0" baseline="0" noProof="0">
                <a:ln>
                  <a:noFill/>
                </a:ln>
                <a:solidFill>
                  <a:srgbClr val="000000"/>
                </a:solidFill>
                <a:effectLst/>
                <a:uLnTx/>
                <a:uFillTx/>
                <a:latin typeface="Arial"/>
                <a:ea typeface="+mn-ea"/>
                <a:cs typeface="+mn-cs"/>
              </a:rPr>
              <a:t> lt. Biopsie</a:t>
            </a:r>
          </a:p>
          <a:p>
            <a:pPr marL="0" marR="0" lvl="0" indent="0" algn="l" defTabSz="1219140" rtl="0" eaLnBrk="1" fontAlgn="base" latinLnBrk="0" hangingPunct="1">
              <a:lnSpc>
                <a:spcPct val="95000"/>
              </a:lnSpc>
              <a:spcBef>
                <a:spcPts val="267"/>
              </a:spcBef>
              <a:spcAft>
                <a:spcPct val="0"/>
              </a:spcAft>
              <a:buClr>
                <a:srgbClr val="0063C3"/>
              </a:buClr>
              <a:buSzTx/>
              <a:buFont typeface="Wingdings" panose="05000000000000000000" pitchFamily="2" charset="2"/>
              <a:buNone/>
              <a:tabLst/>
              <a:defRPr/>
            </a:pPr>
            <a:endParaRPr kumimoji="0" lang="de-DE" sz="600" b="0" i="0" u="none" strike="noStrike" kern="0" cap="none" spc="0" normalizeH="0" baseline="0" noProof="0">
              <a:ln>
                <a:noFill/>
              </a:ln>
              <a:solidFill>
                <a:srgbClr val="000000"/>
              </a:solidFill>
              <a:effectLst/>
              <a:uLnTx/>
              <a:uFillTx/>
              <a:latin typeface="Arial"/>
              <a:ea typeface="+mn-ea"/>
              <a:cs typeface="+mn-cs"/>
            </a:endParaRPr>
          </a:p>
          <a:p>
            <a:pPr marL="0" marR="0" lvl="0" indent="0" algn="l" defTabSz="1219140" rtl="0" eaLnBrk="1" fontAlgn="base" latinLnBrk="0" hangingPunct="1">
              <a:lnSpc>
                <a:spcPct val="95000"/>
              </a:lnSpc>
              <a:spcBef>
                <a:spcPts val="267"/>
              </a:spcBef>
              <a:spcAft>
                <a:spcPct val="0"/>
              </a:spcAft>
              <a:buClr>
                <a:srgbClr val="0063C3"/>
              </a:buClr>
              <a:buSzTx/>
              <a:buFont typeface="Wingdings" panose="05000000000000000000" pitchFamily="2" charset="2"/>
              <a:buNone/>
              <a:tabLst/>
              <a:defRPr/>
            </a:pPr>
            <a:r>
              <a:rPr kumimoji="0" lang="de-DE" sz="600" b="0" i="0" u="none" strike="noStrike" kern="0" cap="none" spc="0" normalizeH="0" baseline="0" noProof="0">
                <a:ln>
                  <a:noFill/>
                </a:ln>
                <a:solidFill>
                  <a:srgbClr val="000000"/>
                </a:solidFill>
                <a:effectLst/>
                <a:uLnTx/>
                <a:uFillTx/>
                <a:latin typeface="Arial"/>
                <a:ea typeface="+mn-ea"/>
                <a:cs typeface="+mn-cs"/>
              </a:rPr>
              <a:t>allo-SZT: allogene </a:t>
            </a:r>
            <a:r>
              <a:rPr kumimoji="0" lang="de-DE" sz="600" b="0" i="0" u="none" strike="noStrike" kern="0" cap="none" spc="0" normalizeH="0" baseline="0" noProof="0" err="1">
                <a:ln>
                  <a:noFill/>
                </a:ln>
                <a:solidFill>
                  <a:srgbClr val="000000"/>
                </a:solidFill>
                <a:effectLst/>
                <a:uLnTx/>
                <a:uFillTx/>
                <a:latin typeface="Arial"/>
                <a:ea typeface="+mn-ea"/>
                <a:cs typeface="+mn-cs"/>
              </a:rPr>
              <a:t>Stammzellztransplantation</a:t>
            </a:r>
            <a:r>
              <a:rPr kumimoji="0" lang="de-DE" sz="600" b="0" i="0" u="none" strike="noStrike" kern="0" cap="none" spc="0" normalizeH="0" baseline="0" noProof="0">
                <a:ln>
                  <a:noFill/>
                </a:ln>
                <a:solidFill>
                  <a:srgbClr val="000000"/>
                </a:solidFill>
                <a:effectLst/>
                <a:uLnTx/>
                <a:uFillTx/>
                <a:latin typeface="Arial"/>
                <a:ea typeface="+mn-ea"/>
                <a:cs typeface="+mn-cs"/>
              </a:rPr>
              <a:t>; ASZT: autologe Stammzelltransplantation; CR: komplette Remission; d: Tag; HDM: hochdosiertes </a:t>
            </a:r>
            <a:r>
              <a:rPr kumimoji="0" lang="de-DE" sz="600" b="0" i="0" u="none" strike="noStrike" kern="0" cap="none" spc="0" normalizeH="0" baseline="0" noProof="0" err="1">
                <a:ln>
                  <a:noFill/>
                </a:ln>
                <a:solidFill>
                  <a:srgbClr val="000000"/>
                </a:solidFill>
                <a:effectLst/>
                <a:uLnTx/>
                <a:uFillTx/>
                <a:latin typeface="Arial"/>
                <a:ea typeface="+mn-ea"/>
                <a:cs typeface="+mn-cs"/>
              </a:rPr>
              <a:t>Melphalan</a:t>
            </a:r>
            <a:r>
              <a:rPr kumimoji="0" lang="de-DE" sz="600" b="0" i="0" u="none" strike="noStrike" kern="0" cap="none" spc="0" normalizeH="0" baseline="0" noProof="0">
                <a:ln>
                  <a:noFill/>
                </a:ln>
                <a:solidFill>
                  <a:srgbClr val="000000"/>
                </a:solidFill>
                <a:effectLst/>
                <a:uLnTx/>
                <a:uFillTx/>
                <a:latin typeface="Arial"/>
                <a:ea typeface="+mn-ea"/>
                <a:cs typeface="+mn-cs"/>
              </a:rPr>
              <a:t>; </a:t>
            </a:r>
            <a:r>
              <a:rPr kumimoji="0" lang="de-DE" sz="600" b="0" i="0" u="none" strike="noStrike" kern="0" cap="none" spc="0" normalizeH="0" baseline="0" noProof="0" err="1">
                <a:ln>
                  <a:noFill/>
                </a:ln>
                <a:solidFill>
                  <a:srgbClr val="000000"/>
                </a:solidFill>
                <a:effectLst/>
                <a:uLnTx/>
                <a:uFillTx/>
                <a:latin typeface="Arial"/>
                <a:ea typeface="+mn-ea"/>
                <a:cs typeface="+mn-cs"/>
              </a:rPr>
              <a:t>KRd</a:t>
            </a:r>
            <a:r>
              <a:rPr kumimoji="0" lang="de-DE" sz="600" b="0" i="0" u="none" strike="noStrike" kern="0" cap="none" spc="0" normalizeH="0" baseline="0" noProof="0">
                <a:ln>
                  <a:noFill/>
                </a:ln>
                <a:solidFill>
                  <a:srgbClr val="000000"/>
                </a:solidFill>
                <a:effectLst/>
                <a:uLnTx/>
                <a:uFillTx/>
                <a:latin typeface="Arial"/>
                <a:ea typeface="+mn-ea"/>
                <a:cs typeface="+mn-cs"/>
              </a:rPr>
              <a:t>: </a:t>
            </a:r>
            <a:r>
              <a:rPr kumimoji="0" lang="de-DE" sz="600" b="0" i="0" u="none" strike="noStrike" kern="0" cap="none" spc="0" normalizeH="0" baseline="0" noProof="0" err="1">
                <a:ln>
                  <a:noFill/>
                </a:ln>
                <a:solidFill>
                  <a:srgbClr val="000000"/>
                </a:solidFill>
                <a:effectLst/>
                <a:uLnTx/>
                <a:uFillTx/>
                <a:latin typeface="Arial"/>
                <a:ea typeface="+mn-ea"/>
                <a:cs typeface="+mn-cs"/>
              </a:rPr>
              <a:t>Carfilzomib</a:t>
            </a:r>
            <a:r>
              <a:rPr kumimoji="0" lang="de-DE" sz="600" b="0" i="0" u="none" strike="noStrike" kern="0" cap="none" spc="0" normalizeH="0" baseline="0" noProof="0">
                <a:ln>
                  <a:noFill/>
                </a:ln>
                <a:solidFill>
                  <a:srgbClr val="000000"/>
                </a:solidFill>
                <a:effectLst/>
                <a:uLnTx/>
                <a:uFillTx/>
                <a:latin typeface="Arial"/>
                <a:ea typeface="+mn-ea"/>
                <a:cs typeface="+mn-cs"/>
              </a:rPr>
              <a:t>, </a:t>
            </a:r>
            <a:r>
              <a:rPr kumimoji="0" lang="de-DE" sz="600" b="0" i="0" u="none" strike="noStrike" kern="0" cap="none" spc="0" normalizeH="0" baseline="0" noProof="0" err="1">
                <a:ln>
                  <a:noFill/>
                </a:ln>
                <a:solidFill>
                  <a:srgbClr val="000000"/>
                </a:solidFill>
                <a:effectLst/>
                <a:uLnTx/>
                <a:uFillTx/>
                <a:latin typeface="Arial"/>
                <a:ea typeface="+mn-ea"/>
                <a:cs typeface="+mn-cs"/>
              </a:rPr>
              <a:t>Lenalidomid</a:t>
            </a:r>
            <a:r>
              <a:rPr kumimoji="0" lang="de-DE" sz="600" b="0" i="0" u="none" strike="noStrike" kern="0" cap="none" spc="0" normalizeH="0" baseline="0" noProof="0">
                <a:ln>
                  <a:noFill/>
                </a:ln>
                <a:solidFill>
                  <a:srgbClr val="000000"/>
                </a:solidFill>
                <a:effectLst/>
                <a:uLnTx/>
                <a:uFillTx/>
                <a:latin typeface="Arial"/>
                <a:ea typeface="+mn-ea"/>
                <a:cs typeface="+mn-cs"/>
              </a:rPr>
              <a:t> und Dexamethason; ORR: Gesamtansprechrate; OS: Gesamtüberleben; PFS: progressionsfreies Überleben; </a:t>
            </a:r>
            <a:r>
              <a:rPr kumimoji="0" lang="de-DE" sz="600" b="0" i="0" u="none" strike="noStrike" kern="0" cap="none" spc="0" normalizeH="0" baseline="0" noProof="0" err="1">
                <a:ln>
                  <a:noFill/>
                </a:ln>
                <a:solidFill>
                  <a:srgbClr val="000000"/>
                </a:solidFill>
                <a:effectLst/>
                <a:uLnTx/>
                <a:uFillTx/>
                <a:latin typeface="Arial"/>
                <a:ea typeface="+mn-ea"/>
                <a:cs typeface="+mn-cs"/>
              </a:rPr>
              <a:t>pPCL</a:t>
            </a:r>
            <a:r>
              <a:rPr kumimoji="0" lang="de-DE" sz="600" b="0" i="0" u="none" strike="noStrike" kern="0" cap="none" spc="0" normalizeH="0" baseline="0" noProof="0">
                <a:ln>
                  <a:noFill/>
                </a:ln>
                <a:solidFill>
                  <a:srgbClr val="000000"/>
                </a:solidFill>
                <a:effectLst/>
                <a:uLnTx/>
                <a:uFillTx/>
                <a:latin typeface="Arial"/>
                <a:ea typeface="+mn-ea"/>
                <a:cs typeface="+mn-cs"/>
              </a:rPr>
              <a:t>: primäre Plasmazellleukämie; PR: Teilremission; </a:t>
            </a:r>
            <a:r>
              <a:rPr kumimoji="0" lang="de-DE" sz="600" b="0" i="0" u="none" strike="noStrike" kern="0" cap="none" spc="0" normalizeH="0" baseline="0" noProof="0" err="1">
                <a:ln>
                  <a:noFill/>
                </a:ln>
                <a:solidFill>
                  <a:srgbClr val="000000"/>
                </a:solidFill>
                <a:effectLst/>
                <a:uLnTx/>
                <a:uFillTx/>
                <a:latin typeface="Arial"/>
                <a:ea typeface="+mn-ea"/>
                <a:cs typeface="+mn-cs"/>
              </a:rPr>
              <a:t>sCR</a:t>
            </a:r>
            <a:r>
              <a:rPr kumimoji="0" lang="de-DE" sz="600" b="0" i="0" u="none" strike="noStrike" kern="0" cap="none" spc="0" normalizeH="0" baseline="0" noProof="0">
                <a:ln>
                  <a:noFill/>
                </a:ln>
                <a:solidFill>
                  <a:srgbClr val="000000"/>
                </a:solidFill>
                <a:effectLst/>
                <a:uLnTx/>
                <a:uFillTx/>
                <a:latin typeface="Arial"/>
                <a:ea typeface="+mn-ea"/>
                <a:cs typeface="+mn-cs"/>
              </a:rPr>
              <a:t>: stringente CR; VGPR: sehr gute Teilremission; WHO-PS: WHO Performance Status.</a:t>
            </a:r>
          </a:p>
          <a:p>
            <a:pPr marL="0" marR="0" lvl="0" indent="0" algn="l" defTabSz="1219140" rtl="0" eaLnBrk="1" fontAlgn="base" latinLnBrk="0" hangingPunct="1">
              <a:lnSpc>
                <a:spcPct val="95000"/>
              </a:lnSpc>
              <a:spcBef>
                <a:spcPts val="267"/>
              </a:spcBef>
              <a:spcAft>
                <a:spcPct val="0"/>
              </a:spcAft>
              <a:buClr>
                <a:srgbClr val="0063C3"/>
              </a:buClr>
              <a:buSzTx/>
              <a:buFont typeface="Wingdings" panose="05000000000000000000" pitchFamily="2" charset="2"/>
              <a:buNone/>
              <a:tabLst/>
              <a:defRPr/>
            </a:pPr>
            <a:endParaRPr kumimoji="0" lang="de-DE" sz="600" b="0" i="0" u="none" strike="noStrike" kern="0" cap="none" spc="0" normalizeH="0" baseline="0" noProof="0">
              <a:ln>
                <a:noFill/>
              </a:ln>
              <a:solidFill>
                <a:srgbClr val="000000"/>
              </a:solidFill>
              <a:effectLst/>
              <a:uLnTx/>
              <a:uFillTx/>
              <a:latin typeface="Arial"/>
              <a:ea typeface="+mn-ea"/>
              <a:cs typeface="+mn-cs"/>
            </a:endParaRPr>
          </a:p>
          <a:p>
            <a:pPr marL="0" marR="0" lvl="0" indent="0" algn="l" defTabSz="1219140" rtl="0" eaLnBrk="1" fontAlgn="base" latinLnBrk="0" hangingPunct="1">
              <a:lnSpc>
                <a:spcPct val="95000"/>
              </a:lnSpc>
              <a:spcBef>
                <a:spcPts val="267"/>
              </a:spcBef>
              <a:spcAft>
                <a:spcPct val="0"/>
              </a:spcAft>
              <a:buClr>
                <a:srgbClr val="0063C3"/>
              </a:buClr>
              <a:buSzTx/>
              <a:buFont typeface="Wingdings" panose="05000000000000000000" pitchFamily="2" charset="2"/>
              <a:buNone/>
              <a:tabLst/>
              <a:defRPr/>
            </a:pPr>
            <a:r>
              <a:rPr kumimoji="0" lang="de-DE" sz="600" b="0" i="0" u="none" strike="noStrike" kern="1200" cap="none" spc="0" normalizeH="0" baseline="0" noProof="0">
                <a:ln>
                  <a:noFill/>
                </a:ln>
                <a:solidFill>
                  <a:srgbClr val="000000"/>
                </a:solidFill>
                <a:effectLst/>
                <a:uLnTx/>
                <a:uFillTx/>
                <a:latin typeface="Arial"/>
                <a:ea typeface="+mn-ea"/>
                <a:cs typeface="+mn-cs"/>
              </a:rPr>
              <a:t>1 </a:t>
            </a:r>
            <a:r>
              <a:rPr kumimoji="0" lang="de-DE" sz="600" b="0" i="0" u="none" strike="noStrike" kern="1200" cap="none" spc="0" normalizeH="0" baseline="0" noProof="0">
                <a:ln>
                  <a:noFill/>
                </a:ln>
                <a:solidFill>
                  <a:srgbClr val="000000"/>
                </a:solidFill>
                <a:effectLst/>
                <a:uLnTx/>
                <a:uFillTx/>
                <a:latin typeface="Arial"/>
                <a:ea typeface="+mn-ea"/>
                <a:cs typeface="+mn-cs"/>
                <a:hlinkClick r:id="rId3"/>
              </a:rPr>
              <a:t>https://trialsearch.who.int/Trial2.aspx?TrialID=NTR5350</a:t>
            </a:r>
            <a:r>
              <a:rPr kumimoji="0" lang="de-DE" sz="600" b="0" i="0" u="none" strike="noStrike" kern="1200" cap="none" spc="0" normalizeH="0" baseline="0" noProof="0">
                <a:ln>
                  <a:noFill/>
                </a:ln>
                <a:solidFill>
                  <a:srgbClr val="000000"/>
                </a:solidFill>
                <a:effectLst/>
                <a:uLnTx/>
                <a:uFillTx/>
                <a:latin typeface="Arial"/>
                <a:ea typeface="+mn-ea"/>
                <a:cs typeface="+mn-cs"/>
              </a:rPr>
              <a:t>, aufgerufen November 2022</a:t>
            </a:r>
          </a:p>
          <a:p>
            <a:pPr marL="0" marR="0" lvl="0" indent="0" algn="l" defTabSz="1219140" rtl="0" eaLnBrk="1" fontAlgn="base" latinLnBrk="0" hangingPunct="1">
              <a:lnSpc>
                <a:spcPct val="95000"/>
              </a:lnSpc>
              <a:spcBef>
                <a:spcPts val="267"/>
              </a:spcBef>
              <a:spcAft>
                <a:spcPct val="0"/>
              </a:spcAft>
              <a:buClr>
                <a:srgbClr val="0063C3"/>
              </a:buClr>
              <a:buSzTx/>
              <a:buFont typeface="Wingdings" panose="05000000000000000000" pitchFamily="2" charset="2"/>
              <a:buNone/>
              <a:tabLst/>
              <a:defRPr/>
            </a:pPr>
            <a:r>
              <a:rPr kumimoji="0" lang="de-DE" sz="600" b="0" i="0" u="none" strike="noStrike" kern="1200" cap="none" spc="0" normalizeH="0" baseline="0" noProof="0">
                <a:ln>
                  <a:noFill/>
                </a:ln>
                <a:solidFill>
                  <a:srgbClr val="000000"/>
                </a:solidFill>
                <a:effectLst/>
                <a:uLnTx/>
                <a:uFillTx/>
                <a:latin typeface="Arial"/>
                <a:ea typeface="+mn-ea"/>
                <a:cs typeface="+mn-cs"/>
              </a:rPr>
              <a:t>2 Van de Donk NWC et al, ASH 2022, Abstract 1926, </a:t>
            </a:r>
            <a:r>
              <a:rPr kumimoji="0" lang="de-DE" sz="600" b="0" i="0" u="none" strike="noStrike" kern="1200" cap="none" spc="0" normalizeH="0" baseline="0" noProof="0">
                <a:ln>
                  <a:noFill/>
                </a:ln>
                <a:solidFill>
                  <a:srgbClr val="000000"/>
                </a:solidFill>
                <a:effectLst/>
                <a:uLnTx/>
                <a:uFillTx/>
                <a:latin typeface="Arial"/>
                <a:ea typeface="+mn-ea"/>
                <a:cs typeface="+mn-cs"/>
                <a:hlinkClick r:id="rId4"/>
              </a:rPr>
              <a:t>https://ash.confex.com/ash/2022/webprogram/Paper165942.html</a:t>
            </a:r>
            <a:r>
              <a:rPr kumimoji="0" lang="de-DE" sz="600" b="0" i="0" u="none" strike="noStrike" kern="1200" cap="none" spc="0" normalizeH="0" baseline="0" noProof="0">
                <a:ln>
                  <a:noFill/>
                </a:ln>
                <a:solidFill>
                  <a:srgbClr val="000000"/>
                </a:solidFill>
                <a:effectLst/>
                <a:uLnTx/>
                <a:uFillTx/>
                <a:latin typeface="Arial"/>
                <a:ea typeface="+mn-ea"/>
                <a:cs typeface="+mn-cs"/>
              </a:rPr>
              <a:t> </a:t>
            </a:r>
            <a:endParaRPr kumimoji="0" lang="de-DE" sz="600" b="0" i="0" u="none" strike="noStrike" kern="1200" cap="none" spc="0" normalizeH="0" baseline="0" noProof="0">
              <a:ln>
                <a:noFill/>
              </a:ln>
              <a:solidFill>
                <a:srgbClr val="000000"/>
              </a:solidFill>
              <a:effectLst/>
              <a:highlight>
                <a:srgbClr val="FFFF00"/>
              </a:highlight>
              <a:uLnTx/>
              <a:uFillTx/>
              <a:latin typeface="Arial"/>
              <a:ea typeface="+mn-ea"/>
              <a:cs typeface="+mn-cs"/>
            </a:endParaRPr>
          </a:p>
        </p:txBody>
      </p:sp>
      <p:cxnSp>
        <p:nvCxnSpPr>
          <p:cNvPr id="2" name="Gerade Verbindung mit Pfeil 1">
            <a:extLst>
              <a:ext uri="{FF2B5EF4-FFF2-40B4-BE49-F238E27FC236}">
                <a16:creationId xmlns:a16="http://schemas.microsoft.com/office/drawing/2014/main" id="{4C256D02-3FF4-1D03-CF44-42716F6FF8EA}"/>
              </a:ext>
            </a:extLst>
          </p:cNvPr>
          <p:cNvCxnSpPr/>
          <p:nvPr/>
        </p:nvCxnSpPr>
        <p:spPr bwMode="auto">
          <a:xfrm>
            <a:off x="5780124" y="1947453"/>
            <a:ext cx="252000" cy="0"/>
          </a:xfrm>
          <a:prstGeom prst="straightConnector1">
            <a:avLst/>
          </a:prstGeom>
          <a:solidFill>
            <a:schemeClr val="accent1"/>
          </a:solidFill>
          <a:ln w="19050" cap="flat" cmpd="sng" algn="ctr">
            <a:solidFill>
              <a:schemeClr val="tx1">
                <a:lumMod val="65000"/>
                <a:lumOff val="35000"/>
              </a:schemeClr>
            </a:solidFill>
            <a:prstDash val="solid"/>
            <a:round/>
            <a:headEnd type="none" w="med" len="med"/>
            <a:tailEnd type="triangle"/>
          </a:ln>
          <a:effectLst/>
        </p:spPr>
      </p:cxnSp>
      <p:cxnSp>
        <p:nvCxnSpPr>
          <p:cNvPr id="3" name="Gerade Verbindung mit Pfeil 2">
            <a:extLst>
              <a:ext uri="{FF2B5EF4-FFF2-40B4-BE49-F238E27FC236}">
                <a16:creationId xmlns:a16="http://schemas.microsoft.com/office/drawing/2014/main" id="{AE2D41E2-7ECB-3C98-2DAE-97348D2E4631}"/>
              </a:ext>
            </a:extLst>
          </p:cNvPr>
          <p:cNvCxnSpPr/>
          <p:nvPr/>
        </p:nvCxnSpPr>
        <p:spPr bwMode="auto">
          <a:xfrm>
            <a:off x="6300574" y="1947453"/>
            <a:ext cx="1188000" cy="0"/>
          </a:xfrm>
          <a:prstGeom prst="straightConnector1">
            <a:avLst/>
          </a:prstGeom>
          <a:solidFill>
            <a:schemeClr val="accent1"/>
          </a:solidFill>
          <a:ln w="19050" cap="flat" cmpd="sng" algn="ctr">
            <a:solidFill>
              <a:schemeClr val="tx1">
                <a:lumMod val="65000"/>
                <a:lumOff val="35000"/>
              </a:schemeClr>
            </a:solidFill>
            <a:prstDash val="solid"/>
            <a:round/>
            <a:headEnd type="none" w="med" len="med"/>
            <a:tailEnd type="triangle"/>
          </a:ln>
          <a:effectLst/>
        </p:spPr>
      </p:cxnSp>
      <p:cxnSp>
        <p:nvCxnSpPr>
          <p:cNvPr id="4" name="Gerade Verbindung mit Pfeil 3">
            <a:extLst>
              <a:ext uri="{FF2B5EF4-FFF2-40B4-BE49-F238E27FC236}">
                <a16:creationId xmlns:a16="http://schemas.microsoft.com/office/drawing/2014/main" id="{96D721A0-1095-47A4-118D-AEDCFB650A7B}"/>
              </a:ext>
            </a:extLst>
          </p:cNvPr>
          <p:cNvCxnSpPr/>
          <p:nvPr/>
        </p:nvCxnSpPr>
        <p:spPr bwMode="auto">
          <a:xfrm>
            <a:off x="6282663" y="3298048"/>
            <a:ext cx="216000" cy="0"/>
          </a:xfrm>
          <a:prstGeom prst="straightConnector1">
            <a:avLst/>
          </a:prstGeom>
          <a:solidFill>
            <a:schemeClr val="accent1"/>
          </a:solidFill>
          <a:ln w="19050" cap="flat" cmpd="sng" algn="ctr">
            <a:solidFill>
              <a:schemeClr val="tx1">
                <a:lumMod val="65000"/>
                <a:lumOff val="35000"/>
              </a:schemeClr>
            </a:solidFill>
            <a:prstDash val="solid"/>
            <a:round/>
            <a:headEnd type="none" w="med" len="med"/>
            <a:tailEnd type="triangle"/>
          </a:ln>
          <a:effectLst/>
        </p:spPr>
      </p:cxnSp>
      <p:cxnSp>
        <p:nvCxnSpPr>
          <p:cNvPr id="8" name="Gerade Verbindung mit Pfeil 7">
            <a:extLst>
              <a:ext uri="{FF2B5EF4-FFF2-40B4-BE49-F238E27FC236}">
                <a16:creationId xmlns:a16="http://schemas.microsoft.com/office/drawing/2014/main" id="{167430D8-5494-E3CB-A472-D6B1C7B1F8E8}"/>
              </a:ext>
            </a:extLst>
          </p:cNvPr>
          <p:cNvCxnSpPr/>
          <p:nvPr/>
        </p:nvCxnSpPr>
        <p:spPr bwMode="auto">
          <a:xfrm>
            <a:off x="4947407" y="3299406"/>
            <a:ext cx="216000" cy="0"/>
          </a:xfrm>
          <a:prstGeom prst="straightConnector1">
            <a:avLst/>
          </a:prstGeom>
          <a:solidFill>
            <a:schemeClr val="accent1"/>
          </a:solidFill>
          <a:ln w="19050" cap="flat" cmpd="sng" algn="ctr">
            <a:solidFill>
              <a:schemeClr val="tx1">
                <a:lumMod val="65000"/>
                <a:lumOff val="35000"/>
              </a:schemeClr>
            </a:solidFill>
            <a:prstDash val="solid"/>
            <a:round/>
            <a:headEnd type="none" w="med" len="med"/>
            <a:tailEnd type="triangle"/>
          </a:ln>
          <a:effectLst/>
        </p:spPr>
      </p:cxnSp>
      <p:cxnSp>
        <p:nvCxnSpPr>
          <p:cNvPr id="10" name="Gerade Verbindung mit Pfeil 9">
            <a:extLst>
              <a:ext uri="{FF2B5EF4-FFF2-40B4-BE49-F238E27FC236}">
                <a16:creationId xmlns:a16="http://schemas.microsoft.com/office/drawing/2014/main" id="{8A9FF7D2-8682-58BA-D4AC-46CD19E4FC60}"/>
              </a:ext>
            </a:extLst>
          </p:cNvPr>
          <p:cNvCxnSpPr/>
          <p:nvPr/>
        </p:nvCxnSpPr>
        <p:spPr bwMode="auto">
          <a:xfrm>
            <a:off x="4094371" y="2578281"/>
            <a:ext cx="216000" cy="0"/>
          </a:xfrm>
          <a:prstGeom prst="straightConnector1">
            <a:avLst/>
          </a:prstGeom>
          <a:solidFill>
            <a:schemeClr val="accent1"/>
          </a:solidFill>
          <a:ln w="19050" cap="flat" cmpd="sng" algn="ctr">
            <a:solidFill>
              <a:schemeClr val="tx1">
                <a:lumMod val="65000"/>
                <a:lumOff val="35000"/>
              </a:schemeClr>
            </a:solidFill>
            <a:prstDash val="solid"/>
            <a:round/>
            <a:headEnd type="none" w="med" len="med"/>
            <a:tailEnd type="triangle"/>
          </a:ln>
          <a:effectLst/>
        </p:spPr>
      </p:cxnSp>
      <p:cxnSp>
        <p:nvCxnSpPr>
          <p:cNvPr id="11" name="Gerade Verbindung mit Pfeil 10">
            <a:extLst>
              <a:ext uri="{FF2B5EF4-FFF2-40B4-BE49-F238E27FC236}">
                <a16:creationId xmlns:a16="http://schemas.microsoft.com/office/drawing/2014/main" id="{65F3D63B-CA44-7404-0290-4C19BBE6B94C}"/>
              </a:ext>
            </a:extLst>
          </p:cNvPr>
          <p:cNvCxnSpPr/>
          <p:nvPr/>
        </p:nvCxnSpPr>
        <p:spPr bwMode="auto">
          <a:xfrm>
            <a:off x="4937443" y="1947453"/>
            <a:ext cx="216000" cy="0"/>
          </a:xfrm>
          <a:prstGeom prst="straightConnector1">
            <a:avLst/>
          </a:prstGeom>
          <a:solidFill>
            <a:schemeClr val="accent1"/>
          </a:solidFill>
          <a:ln w="19050" cap="flat" cmpd="sng" algn="ctr">
            <a:solidFill>
              <a:schemeClr val="tx1">
                <a:lumMod val="65000"/>
                <a:lumOff val="35000"/>
              </a:schemeClr>
            </a:solidFill>
            <a:prstDash val="solid"/>
            <a:round/>
            <a:headEnd type="none" w="med" len="med"/>
            <a:tailEnd type="triangle"/>
          </a:ln>
          <a:effectLst/>
        </p:spPr>
      </p:cxnSp>
      <p:cxnSp>
        <p:nvCxnSpPr>
          <p:cNvPr id="12" name="Gerade Verbindung mit Pfeil 11">
            <a:extLst>
              <a:ext uri="{FF2B5EF4-FFF2-40B4-BE49-F238E27FC236}">
                <a16:creationId xmlns:a16="http://schemas.microsoft.com/office/drawing/2014/main" id="{0FBD4A40-0B58-6138-BF22-EEDE955841A7}"/>
              </a:ext>
            </a:extLst>
          </p:cNvPr>
          <p:cNvCxnSpPr/>
          <p:nvPr/>
        </p:nvCxnSpPr>
        <p:spPr bwMode="auto">
          <a:xfrm>
            <a:off x="2191260" y="2580256"/>
            <a:ext cx="288000" cy="0"/>
          </a:xfrm>
          <a:prstGeom prst="straightConnector1">
            <a:avLst/>
          </a:prstGeom>
          <a:solidFill>
            <a:schemeClr val="accent1"/>
          </a:solidFill>
          <a:ln w="19050" cap="flat" cmpd="sng" algn="ctr">
            <a:solidFill>
              <a:schemeClr val="tx1">
                <a:lumMod val="65000"/>
                <a:lumOff val="35000"/>
              </a:schemeClr>
            </a:solidFill>
            <a:prstDash val="solid"/>
            <a:round/>
            <a:headEnd type="none" w="med" len="med"/>
            <a:tailEnd type="triangle"/>
          </a:ln>
          <a:effectLst/>
        </p:spPr>
      </p:cxnSp>
      <p:sp>
        <p:nvSpPr>
          <p:cNvPr id="13" name="Textfeld 12">
            <a:extLst>
              <a:ext uri="{FF2B5EF4-FFF2-40B4-BE49-F238E27FC236}">
                <a16:creationId xmlns:a16="http://schemas.microsoft.com/office/drawing/2014/main" id="{4A85E194-EAA8-7EB6-1B51-6B76584AF62A}"/>
              </a:ext>
            </a:extLst>
          </p:cNvPr>
          <p:cNvSpPr txBox="1"/>
          <p:nvPr/>
        </p:nvSpPr>
        <p:spPr>
          <a:xfrm>
            <a:off x="2618786" y="1842872"/>
            <a:ext cx="153600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srgbClr val="FFFFFF"/>
                </a:solidFill>
                <a:effectLst/>
                <a:uLnTx/>
                <a:uFillTx/>
                <a:latin typeface="Arial"/>
                <a:ea typeface="+mn-ea"/>
                <a:cs typeface="+mn-cs"/>
              </a:rPr>
              <a:t>MYRIAM</a:t>
            </a:r>
          </a:p>
        </p:txBody>
      </p:sp>
      <p:sp>
        <p:nvSpPr>
          <p:cNvPr id="14" name="Rounded Rectangle 32">
            <a:extLst>
              <a:ext uri="{FF2B5EF4-FFF2-40B4-BE49-F238E27FC236}">
                <a16:creationId xmlns:a16="http://schemas.microsoft.com/office/drawing/2014/main" id="{F79DAD1A-4965-D752-F186-17608D2AD853}"/>
              </a:ext>
            </a:extLst>
          </p:cNvPr>
          <p:cNvSpPr>
            <a:spLocks noChangeArrowheads="1"/>
          </p:cNvSpPr>
          <p:nvPr/>
        </p:nvSpPr>
        <p:spPr bwMode="auto">
          <a:xfrm>
            <a:off x="2484557" y="1681002"/>
            <a:ext cx="1656000" cy="2082168"/>
          </a:xfrm>
          <a:prstGeom prst="rect">
            <a:avLst/>
          </a:prstGeom>
          <a:solidFill>
            <a:srgbClr val="0063C3"/>
          </a:solidFill>
          <a:ln w="19050">
            <a:noFill/>
            <a:headEnd/>
            <a:tailEnd/>
          </a:ln>
          <a:effectLst/>
        </p:spPr>
        <p:txBody>
          <a:bodyPr anchor="t"/>
          <a:lstStyle/>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endParaRPr kumimoji="0" lang="en-GB" sz="500" b="1"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endParaRPr kumimoji="0" lang="en-GB" sz="1000" b="0"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endParaRPr kumimoji="0" lang="en-GB" sz="1000" b="1"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endParaRPr kumimoji="0" lang="en-GB" sz="1000" b="1"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r>
              <a:rPr kumimoji="0" lang="en-GB" sz="1000" b="1" i="0" u="none" strike="noStrike" kern="0" cap="none" spc="0" normalizeH="0" baseline="0" noProof="0">
                <a:ln>
                  <a:noFill/>
                </a:ln>
                <a:solidFill>
                  <a:srgbClr val="FFFFFF"/>
                </a:solidFill>
                <a:effectLst/>
                <a:uLnTx/>
                <a:uFillTx/>
                <a:latin typeface="Arial"/>
                <a:ea typeface="+mn-ea"/>
                <a:cs typeface="Arial" panose="020B0604020202020204" pitchFamily="34" charset="0"/>
              </a:rPr>
              <a:t>Carfilzomib 20/36 mg/m</a:t>
            </a:r>
            <a:r>
              <a:rPr kumimoji="0" lang="en-GB" sz="1000" b="1" i="0" u="none" strike="noStrike" kern="0" cap="none" spc="0" normalizeH="0" baseline="30000" noProof="0">
                <a:ln>
                  <a:noFill/>
                </a:ln>
                <a:solidFill>
                  <a:srgbClr val="FFFFFF"/>
                </a:solidFill>
                <a:effectLst/>
                <a:uLnTx/>
                <a:uFillTx/>
                <a:latin typeface="Arial"/>
                <a:ea typeface="+mn-ea"/>
                <a:cs typeface="Arial" panose="020B0604020202020204" pitchFamily="34" charset="0"/>
              </a:rPr>
              <a:t>2 </a:t>
            </a: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Tag 1, 2, 8, 9, 15, 16</a:t>
            </a: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endParaRPr kumimoji="0" lang="en-GB" sz="1000" b="0"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r>
              <a:rPr kumimoji="0" lang="en-GB" sz="1000" b="1" i="0" u="none" strike="noStrike" kern="0" cap="none" spc="0" normalizeH="0" baseline="0" noProof="0" err="1">
                <a:ln>
                  <a:noFill/>
                </a:ln>
                <a:solidFill>
                  <a:srgbClr val="FFFFFF"/>
                </a:solidFill>
                <a:effectLst/>
                <a:uLnTx/>
                <a:uFillTx/>
                <a:latin typeface="Arial"/>
                <a:ea typeface="+mn-ea"/>
                <a:cs typeface="Arial" panose="020B0604020202020204" pitchFamily="34" charset="0"/>
              </a:rPr>
              <a:t>Lenalidomid</a:t>
            </a:r>
            <a:r>
              <a:rPr kumimoji="0" lang="en-GB" sz="1000" b="1" i="0" u="none" strike="noStrike" kern="0" cap="none" spc="0" normalizeH="0" baseline="0" noProof="0">
                <a:ln>
                  <a:noFill/>
                </a:ln>
                <a:solidFill>
                  <a:srgbClr val="FFFFFF"/>
                </a:solidFill>
                <a:effectLst/>
                <a:uLnTx/>
                <a:uFillTx/>
                <a:latin typeface="Arial"/>
                <a:ea typeface="+mn-ea"/>
                <a:cs typeface="Arial" panose="020B0604020202020204" pitchFamily="34" charset="0"/>
              </a:rPr>
              <a:t> 25 mg </a:t>
            </a: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Tag 1–21</a:t>
            </a: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endParaRPr kumimoji="0" lang="en-GB" sz="1000" b="0"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r>
              <a:rPr kumimoji="0" lang="en-GB" sz="1000" b="1" i="0" u="none" strike="noStrike" kern="0" cap="none" spc="0" normalizeH="0" baseline="0" noProof="0" err="1">
                <a:ln>
                  <a:noFill/>
                </a:ln>
                <a:solidFill>
                  <a:srgbClr val="FFFFFF"/>
                </a:solidFill>
                <a:effectLst/>
                <a:uLnTx/>
                <a:uFillTx/>
                <a:latin typeface="Arial"/>
                <a:ea typeface="+mn-ea"/>
                <a:cs typeface="Arial" panose="020B0604020202020204" pitchFamily="34" charset="0"/>
              </a:rPr>
              <a:t>Dexamethason</a:t>
            </a:r>
            <a:r>
              <a:rPr kumimoji="0" lang="en-GB" sz="1000" b="1" i="0" u="none" strike="noStrike" kern="0" cap="none" spc="0" normalizeH="0" baseline="0" noProof="0">
                <a:ln>
                  <a:noFill/>
                </a:ln>
                <a:solidFill>
                  <a:srgbClr val="FFFFFF"/>
                </a:solidFill>
                <a:effectLst/>
                <a:uLnTx/>
                <a:uFillTx/>
                <a:latin typeface="Arial"/>
                <a:ea typeface="+mn-ea"/>
                <a:cs typeface="Arial" panose="020B0604020202020204" pitchFamily="34" charset="0"/>
              </a:rPr>
              <a:t> 20 mg</a:t>
            </a: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Tag 1, 2, 8, 9, 15, 16, 22, 23</a:t>
            </a: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r>
              <a:rPr kumimoji="0" lang="en-GB" sz="1000" b="0" i="0" u="none" strike="noStrike" kern="0" cap="none" spc="0" normalizeH="0" baseline="0" noProof="0">
                <a:ln>
                  <a:noFill/>
                </a:ln>
                <a:solidFill>
                  <a:srgbClr val="FFFFFF"/>
                </a:solidFill>
                <a:effectLst/>
                <a:uLnTx/>
                <a:uFillTx/>
                <a:latin typeface="Arial"/>
                <a:ea typeface="+mn-ea"/>
                <a:cs typeface="Arial" panose="020B0604020202020204" pitchFamily="34" charset="0"/>
              </a:rPr>
              <a:t>	</a:t>
            </a:r>
            <a:endParaRPr kumimoji="0" lang="en-GB" sz="900" b="0"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16" name="Rounded Rectangle 32">
            <a:extLst>
              <a:ext uri="{FF2B5EF4-FFF2-40B4-BE49-F238E27FC236}">
                <a16:creationId xmlns:a16="http://schemas.microsoft.com/office/drawing/2014/main" id="{5EEDD889-70D6-C5A1-F508-5A61EBD8CBF6}"/>
              </a:ext>
            </a:extLst>
          </p:cNvPr>
          <p:cNvSpPr>
            <a:spLocks noChangeArrowheads="1"/>
          </p:cNvSpPr>
          <p:nvPr/>
        </p:nvSpPr>
        <p:spPr bwMode="auto">
          <a:xfrm>
            <a:off x="2484557" y="1415102"/>
            <a:ext cx="1656000" cy="427770"/>
          </a:xfrm>
          <a:prstGeom prst="rect">
            <a:avLst/>
          </a:prstGeom>
          <a:solidFill>
            <a:schemeClr val="bg1">
              <a:lumMod val="65000"/>
            </a:schemeClr>
          </a:solidFill>
          <a:ln>
            <a:noFill/>
            <a:headEnd/>
            <a:tailEnd/>
          </a:ln>
          <a:effectLst/>
        </p:spPr>
        <p:style>
          <a:lnRef idx="1">
            <a:schemeClr val="accent6"/>
          </a:lnRef>
          <a:fillRef idx="3">
            <a:schemeClr val="accent6"/>
          </a:fillRef>
          <a:effectRef idx="2">
            <a:schemeClr val="accent6"/>
          </a:effectRef>
          <a:fontRef idx="minor">
            <a:schemeClr val="lt1"/>
          </a:fontRef>
        </p:style>
        <p:txBody>
          <a:bodyPr lIns="57607" tIns="28804" rIns="57607" bIns="288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err="1">
                <a:ln>
                  <a:noFill/>
                </a:ln>
                <a:solidFill>
                  <a:srgbClr val="FFFFFF"/>
                </a:solidFill>
                <a:effectLst/>
                <a:uLnTx/>
                <a:uFillTx/>
                <a:latin typeface="Arial"/>
                <a:ea typeface="+mn-ea"/>
                <a:cs typeface="Arial" panose="020B0604020202020204" pitchFamily="34" charset="0"/>
              </a:rPr>
              <a:t>Induktion</a:t>
            </a:r>
            <a:r>
              <a:rPr kumimoji="0" lang="en-GB" sz="1000" b="1" i="0" u="none" strike="noStrike" kern="1200" cap="none" spc="0" normalizeH="0" baseline="0" noProof="0">
                <a:ln>
                  <a:noFill/>
                </a:ln>
                <a:solidFill>
                  <a:srgbClr val="FFFFFF"/>
                </a:solidFill>
                <a:effectLst/>
                <a:uLnTx/>
                <a:uFillTx/>
                <a:latin typeface="Arial"/>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FFFF"/>
                </a:solidFill>
                <a:effectLst/>
                <a:uLnTx/>
                <a:uFillTx/>
                <a:latin typeface="Arial"/>
                <a:ea typeface="+mn-ea"/>
                <a:cs typeface="Arial" panose="020B0604020202020204" pitchFamily="34" charset="0"/>
              </a:rPr>
              <a:t>(4 </a:t>
            </a:r>
            <a:r>
              <a:rPr kumimoji="0" lang="en-GB" sz="1000" b="1" i="0" u="none" strike="noStrike" kern="1200" cap="none" spc="0" normalizeH="0" baseline="0" noProof="0" err="1">
                <a:ln>
                  <a:noFill/>
                </a:ln>
                <a:solidFill>
                  <a:srgbClr val="FFFFFF"/>
                </a:solidFill>
                <a:effectLst/>
                <a:uLnTx/>
                <a:uFillTx/>
                <a:latin typeface="Arial"/>
                <a:ea typeface="+mn-ea"/>
                <a:cs typeface="Arial" panose="020B0604020202020204" pitchFamily="34" charset="0"/>
              </a:rPr>
              <a:t>Zyklen</a:t>
            </a:r>
            <a:r>
              <a:rPr kumimoji="0" lang="en-GB" sz="1000" b="1" i="0" u="none" strike="noStrike" kern="1200" cap="none" spc="0" normalizeH="0" baseline="0" noProof="0">
                <a:ln>
                  <a:noFill/>
                </a:ln>
                <a:solidFill>
                  <a:srgbClr val="FFFFFF"/>
                </a:solidFill>
                <a:effectLst/>
                <a:uLnTx/>
                <a:uFillTx/>
                <a:latin typeface="Arial"/>
                <a:ea typeface="+mn-ea"/>
                <a:cs typeface="Arial" panose="020B0604020202020204" pitchFamily="34" charset="0"/>
              </a:rPr>
              <a:t> à 28 d)</a:t>
            </a:r>
            <a:endParaRPr kumimoji="0" lang="en-GB" sz="1000" b="0" i="0" u="none" strike="noStrike" kern="1200" cap="none" spc="0" normalizeH="0" baseline="30000" noProof="0">
              <a:ln>
                <a:noFill/>
              </a:ln>
              <a:solidFill>
                <a:srgbClr val="000000"/>
              </a:solidFill>
              <a:effectLst/>
              <a:uLnTx/>
              <a:uFillTx/>
              <a:latin typeface="Arial"/>
              <a:ea typeface="+mn-ea"/>
              <a:cs typeface="Arial" panose="020B0604020202020204" pitchFamily="34" charset="0"/>
            </a:endParaRPr>
          </a:p>
        </p:txBody>
      </p:sp>
      <p:sp>
        <p:nvSpPr>
          <p:cNvPr id="17" name="Rechteck 143">
            <a:extLst>
              <a:ext uri="{FF2B5EF4-FFF2-40B4-BE49-F238E27FC236}">
                <a16:creationId xmlns:a16="http://schemas.microsoft.com/office/drawing/2014/main" id="{B0E78CC0-5F38-A26D-1C0D-653800BBA0E4}"/>
              </a:ext>
            </a:extLst>
          </p:cNvPr>
          <p:cNvSpPr/>
          <p:nvPr/>
        </p:nvSpPr>
        <p:spPr bwMode="auto">
          <a:xfrm>
            <a:off x="265296" y="1252774"/>
            <a:ext cx="1941994" cy="2679226"/>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de-DE" sz="1000" b="1"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de-DE" sz="1000" b="1" i="0" u="none" strike="noStrike" kern="1200" cap="none" spc="0" normalizeH="0" baseline="0" noProof="0">
                <a:ln>
                  <a:noFill/>
                </a:ln>
                <a:solidFill>
                  <a:srgbClr val="000000"/>
                </a:solidFill>
                <a:effectLst/>
                <a:uLnTx/>
                <a:uFillTx/>
                <a:latin typeface="Arial" charset="0"/>
                <a:ea typeface="+mn-ea"/>
                <a:cs typeface="+mn-cs"/>
              </a:rPr>
              <a:t>Patienten</a:t>
            </a:r>
          </a:p>
          <a:p>
            <a:pPr marL="171450" marR="0" lvl="1" indent="-1714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GB" sz="900" b="0" i="0" u="none" strike="noStrike" kern="1200" cap="none" spc="0" normalizeH="0" baseline="0" noProof="0">
                <a:ln>
                  <a:noFill/>
                </a:ln>
                <a:solidFill>
                  <a:srgbClr val="000000"/>
                </a:solidFill>
                <a:effectLst/>
                <a:uLnTx/>
                <a:uFillTx/>
                <a:latin typeface="Arial"/>
                <a:ea typeface="+mn-ea"/>
                <a:cs typeface="+mn-cs"/>
              </a:rPr>
              <a:t>≥ 18 Jahre</a:t>
            </a:r>
          </a:p>
          <a:p>
            <a:pPr marL="171450" marR="0" lvl="1" indent="-1714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GB" sz="900" b="0" i="0" u="none" strike="noStrike" kern="1200" cap="none" spc="0" normalizeH="0" baseline="0" noProof="0" err="1">
                <a:ln>
                  <a:noFill/>
                </a:ln>
                <a:solidFill>
                  <a:srgbClr val="000000"/>
                </a:solidFill>
                <a:effectLst/>
                <a:uLnTx/>
                <a:uFillTx/>
                <a:latin typeface="Arial"/>
                <a:ea typeface="+mn-ea"/>
                <a:cs typeface="+mn-cs"/>
              </a:rPr>
              <a:t>symptomatische</a:t>
            </a:r>
            <a:r>
              <a:rPr kumimoji="0" lang="en-GB" sz="900" b="0" i="0" u="none" strike="noStrike" kern="1200" cap="none" spc="0" normalizeH="0" baseline="0" noProof="0">
                <a:ln>
                  <a:noFill/>
                </a:ln>
                <a:solidFill>
                  <a:srgbClr val="000000"/>
                </a:solidFill>
                <a:effectLst/>
                <a:uLnTx/>
                <a:uFillTx/>
                <a:latin typeface="Arial"/>
                <a:ea typeface="+mn-ea"/>
                <a:cs typeface="+mn-cs"/>
              </a:rPr>
              <a:t>, </a:t>
            </a:r>
            <a:r>
              <a:rPr kumimoji="0" lang="en-GB" sz="900" b="0" i="0" u="none" strike="noStrike" kern="1200" cap="none" spc="0" normalizeH="0" baseline="0" noProof="0" err="1">
                <a:ln>
                  <a:noFill/>
                </a:ln>
                <a:solidFill>
                  <a:srgbClr val="000000"/>
                </a:solidFill>
                <a:effectLst/>
                <a:uLnTx/>
                <a:uFillTx/>
                <a:latin typeface="Arial"/>
                <a:ea typeface="+mn-ea"/>
                <a:cs typeface="+mn-cs"/>
              </a:rPr>
              <a:t>messbare</a:t>
            </a:r>
            <a:r>
              <a:rPr kumimoji="0" lang="en-GB" sz="900" b="0" i="0" u="none" strike="noStrike" kern="1200" cap="none" spc="0" normalizeH="0" baseline="0" noProof="0">
                <a:ln>
                  <a:noFill/>
                </a:ln>
                <a:solidFill>
                  <a:srgbClr val="000000"/>
                </a:solidFill>
                <a:effectLst/>
                <a:uLnTx/>
                <a:uFillTx/>
                <a:latin typeface="Arial"/>
                <a:ea typeface="+mn-ea"/>
                <a:cs typeface="+mn-cs"/>
              </a:rPr>
              <a:t>* </a:t>
            </a:r>
            <a:r>
              <a:rPr kumimoji="0" lang="en-GB" sz="900" b="0" i="0" u="none" strike="noStrike" kern="1200" cap="none" spc="0" normalizeH="0" baseline="0" noProof="0" err="1">
                <a:ln>
                  <a:noFill/>
                </a:ln>
                <a:solidFill>
                  <a:srgbClr val="000000"/>
                </a:solidFill>
                <a:effectLst/>
                <a:uLnTx/>
                <a:uFillTx/>
                <a:latin typeface="Arial"/>
                <a:ea typeface="+mn-ea"/>
                <a:cs typeface="+mn-cs"/>
              </a:rPr>
              <a:t>pPCL</a:t>
            </a:r>
            <a:r>
              <a:rPr kumimoji="0" lang="en-GB" sz="900" b="0" i="0" u="none" strike="noStrike" kern="1200" cap="none" spc="0" normalizeH="0" baseline="0" noProof="0">
                <a:ln>
                  <a:noFill/>
                </a:ln>
                <a:solidFill>
                  <a:srgbClr val="000000"/>
                </a:solidFill>
                <a:effectLst/>
                <a:uLnTx/>
                <a:uFillTx/>
                <a:latin typeface="Arial"/>
                <a:ea typeface="+mn-ea"/>
                <a:cs typeface="+mn-cs"/>
              </a:rPr>
              <a:t> (</a:t>
            </a:r>
            <a:r>
              <a:rPr kumimoji="0" lang="en-GB" sz="900" b="0" i="0" u="none" strike="noStrike" kern="1200" cap="none" spc="0" normalizeH="0" baseline="0" noProof="0" err="1">
                <a:ln>
                  <a:noFill/>
                </a:ln>
                <a:solidFill>
                  <a:srgbClr val="000000"/>
                </a:solidFill>
                <a:effectLst/>
                <a:uLnTx/>
                <a:uFillTx/>
                <a:latin typeface="Arial"/>
                <a:ea typeface="+mn-ea"/>
                <a:cs typeface="+mn-cs"/>
              </a:rPr>
              <a:t>neudiagnostizierte</a:t>
            </a:r>
            <a:r>
              <a:rPr kumimoji="0" lang="en-GB" sz="900" b="0" i="0" u="none" strike="noStrike" kern="1200" cap="none" spc="0" normalizeH="0" baseline="0" noProof="0">
                <a:ln>
                  <a:noFill/>
                </a:ln>
                <a:solidFill>
                  <a:srgbClr val="000000"/>
                </a:solidFill>
                <a:effectLst/>
                <a:uLnTx/>
                <a:uFillTx/>
                <a:latin typeface="Arial"/>
                <a:ea typeface="+mn-ea"/>
                <a:cs typeface="+mn-cs"/>
              </a:rPr>
              <a:t> </a:t>
            </a:r>
            <a:r>
              <a:rPr kumimoji="0" lang="en-GB" sz="900" b="0" i="0" u="none" strike="noStrike" kern="1200" cap="none" spc="0" normalizeH="0" baseline="0" noProof="0" err="1">
                <a:ln>
                  <a:noFill/>
                </a:ln>
                <a:solidFill>
                  <a:srgbClr val="000000"/>
                </a:solidFill>
                <a:effectLst/>
                <a:uLnTx/>
                <a:uFillTx/>
                <a:latin typeface="Arial"/>
                <a:ea typeface="+mn-ea"/>
                <a:cs typeface="+mn-cs"/>
              </a:rPr>
              <a:t>Plasmazellleukämie</a:t>
            </a:r>
            <a:r>
              <a:rPr kumimoji="0" lang="en-GB" sz="900" b="0" i="0" u="none" strike="noStrike" kern="1200" cap="none" spc="0" normalizeH="0" baseline="0" noProof="0">
                <a:ln>
                  <a:noFill/>
                </a:ln>
                <a:solidFill>
                  <a:srgbClr val="000000"/>
                </a:solidFill>
                <a:effectLst/>
                <a:uLnTx/>
                <a:uFillTx/>
                <a:latin typeface="Arial"/>
                <a:ea typeface="+mn-ea"/>
                <a:cs typeface="+mn-cs"/>
              </a:rPr>
              <a:t>), </a:t>
            </a:r>
            <a:r>
              <a:rPr kumimoji="0" lang="en-GB" sz="900" b="0" i="0" u="none" strike="noStrike" kern="1200" cap="none" spc="0" normalizeH="0" baseline="0" noProof="0" err="1">
                <a:ln>
                  <a:noFill/>
                </a:ln>
                <a:solidFill>
                  <a:srgbClr val="000000"/>
                </a:solidFill>
                <a:effectLst/>
                <a:uLnTx/>
                <a:uFillTx/>
                <a:latin typeface="Arial"/>
                <a:ea typeface="+mn-ea"/>
                <a:cs typeface="+mn-cs"/>
              </a:rPr>
              <a:t>definiert</a:t>
            </a:r>
            <a:r>
              <a:rPr kumimoji="0" lang="en-GB" sz="900" b="0" i="0" u="none" strike="noStrike" kern="1200" cap="none" spc="0" normalizeH="0" baseline="0" noProof="0">
                <a:ln>
                  <a:noFill/>
                </a:ln>
                <a:solidFill>
                  <a:srgbClr val="000000"/>
                </a:solidFill>
                <a:effectLst/>
                <a:uLnTx/>
                <a:uFillTx/>
                <a:latin typeface="Arial"/>
                <a:ea typeface="+mn-ea"/>
                <a:cs typeface="+mn-cs"/>
              </a:rPr>
              <a:t> </a:t>
            </a:r>
            <a:r>
              <a:rPr kumimoji="0" lang="en-GB" sz="900" b="0" i="0" u="none" strike="noStrike" kern="1200" cap="none" spc="0" normalizeH="0" baseline="0" noProof="0" err="1">
                <a:ln>
                  <a:noFill/>
                </a:ln>
                <a:solidFill>
                  <a:srgbClr val="000000"/>
                </a:solidFill>
                <a:effectLst/>
                <a:uLnTx/>
                <a:uFillTx/>
                <a:latin typeface="Arial"/>
                <a:ea typeface="+mn-ea"/>
                <a:cs typeface="+mn-cs"/>
              </a:rPr>
              <a:t>als</a:t>
            </a:r>
            <a:r>
              <a:rPr kumimoji="0" lang="en-GB" sz="900" b="0" i="0" u="none" strike="noStrike" kern="1200" cap="none" spc="0" normalizeH="0" baseline="0" noProof="0">
                <a:ln>
                  <a:noFill/>
                </a:ln>
                <a:solidFill>
                  <a:srgbClr val="000000"/>
                </a:solidFill>
                <a:effectLst/>
                <a:uLnTx/>
                <a:uFillTx/>
                <a:latin typeface="Arial"/>
                <a:ea typeface="+mn-ea"/>
                <a:cs typeface="+mn-cs"/>
              </a:rPr>
              <a:t> &gt; 2x10</a:t>
            </a:r>
            <a:r>
              <a:rPr kumimoji="0" lang="en-GB" sz="900" b="0" i="0" u="none" strike="noStrike" kern="1200" cap="none" spc="0" normalizeH="0" baseline="30000" noProof="0">
                <a:ln>
                  <a:noFill/>
                </a:ln>
                <a:solidFill>
                  <a:srgbClr val="000000"/>
                </a:solidFill>
                <a:effectLst/>
                <a:uLnTx/>
                <a:uFillTx/>
                <a:latin typeface="Arial"/>
                <a:ea typeface="+mn-ea"/>
                <a:cs typeface="+mn-cs"/>
              </a:rPr>
              <a:t>-9</a:t>
            </a:r>
            <a:r>
              <a:rPr kumimoji="0" lang="en-GB" sz="900" b="0" i="0" u="none" strike="noStrike" kern="1200" cap="none" spc="0" normalizeH="0" baseline="0" noProof="0">
                <a:ln>
                  <a:noFill/>
                </a:ln>
                <a:solidFill>
                  <a:srgbClr val="000000"/>
                </a:solidFill>
                <a:effectLst/>
                <a:uLnTx/>
                <a:uFillTx/>
                <a:latin typeface="Arial"/>
                <a:ea typeface="+mn-ea"/>
                <a:cs typeface="+mn-cs"/>
              </a:rPr>
              <a:t>/l </a:t>
            </a:r>
            <a:r>
              <a:rPr kumimoji="0" lang="en-GB" sz="900" b="0" i="0" u="none" strike="noStrike" kern="1200" cap="none" spc="0" normalizeH="0" baseline="0" noProof="0" err="1">
                <a:ln>
                  <a:noFill/>
                </a:ln>
                <a:solidFill>
                  <a:srgbClr val="000000"/>
                </a:solidFill>
                <a:effectLst/>
                <a:uLnTx/>
                <a:uFillTx/>
                <a:latin typeface="Arial"/>
                <a:ea typeface="+mn-ea"/>
                <a:cs typeface="+mn-cs"/>
              </a:rPr>
              <a:t>zirkullierende</a:t>
            </a:r>
            <a:r>
              <a:rPr kumimoji="0" lang="en-GB" sz="900" b="0" i="0" u="none" strike="noStrike" kern="1200" cap="none" spc="0" normalizeH="0" baseline="0" noProof="0">
                <a:ln>
                  <a:noFill/>
                </a:ln>
                <a:solidFill>
                  <a:srgbClr val="000000"/>
                </a:solidFill>
                <a:effectLst/>
                <a:uLnTx/>
                <a:uFillTx/>
                <a:latin typeface="Arial"/>
                <a:ea typeface="+mn-ea"/>
                <a:cs typeface="+mn-cs"/>
              </a:rPr>
              <a:t>, </a:t>
            </a:r>
            <a:r>
              <a:rPr kumimoji="0" lang="en-GB" sz="900" b="0" i="0" u="none" strike="noStrike" kern="1200" cap="none" spc="0" normalizeH="0" baseline="0" noProof="0" err="1">
                <a:ln>
                  <a:noFill/>
                </a:ln>
                <a:solidFill>
                  <a:srgbClr val="000000"/>
                </a:solidFill>
                <a:effectLst/>
                <a:uLnTx/>
                <a:uFillTx/>
                <a:latin typeface="Arial"/>
                <a:ea typeface="+mn-ea"/>
                <a:cs typeface="+mn-cs"/>
              </a:rPr>
              <a:t>monoklonale</a:t>
            </a:r>
            <a:r>
              <a:rPr kumimoji="0" lang="en-GB" sz="900" b="0" i="0" u="none" strike="noStrike" kern="1200" cap="none" spc="0" normalizeH="0" baseline="0" noProof="0">
                <a:ln>
                  <a:noFill/>
                </a:ln>
                <a:solidFill>
                  <a:srgbClr val="000000"/>
                </a:solidFill>
                <a:effectLst/>
                <a:uLnTx/>
                <a:uFillTx/>
                <a:latin typeface="Arial"/>
                <a:ea typeface="+mn-ea"/>
                <a:cs typeface="+mn-cs"/>
              </a:rPr>
              <a:t> </a:t>
            </a:r>
            <a:r>
              <a:rPr kumimoji="0" lang="en-GB" sz="900" b="0" i="0" u="none" strike="noStrike" kern="1200" cap="none" spc="0" normalizeH="0" baseline="0" noProof="0" err="1">
                <a:ln>
                  <a:noFill/>
                </a:ln>
                <a:solidFill>
                  <a:srgbClr val="000000"/>
                </a:solidFill>
                <a:effectLst/>
                <a:uLnTx/>
                <a:uFillTx/>
                <a:latin typeface="Arial"/>
                <a:ea typeface="+mn-ea"/>
                <a:cs typeface="+mn-cs"/>
              </a:rPr>
              <a:t>Plasmazellen</a:t>
            </a:r>
            <a:r>
              <a:rPr kumimoji="0" lang="en-GB" sz="900" b="0" i="0" u="none" strike="noStrike" kern="1200" cap="none" spc="0" normalizeH="0" baseline="0" noProof="0">
                <a:ln>
                  <a:noFill/>
                </a:ln>
                <a:solidFill>
                  <a:srgbClr val="000000"/>
                </a:solidFill>
                <a:effectLst/>
                <a:uLnTx/>
                <a:uFillTx/>
                <a:latin typeface="Arial"/>
                <a:ea typeface="+mn-ea"/>
                <a:cs typeface="+mn-cs"/>
              </a:rPr>
              <a:t> </a:t>
            </a:r>
            <a:r>
              <a:rPr kumimoji="0" lang="en-GB" sz="900" b="0" i="0" u="none" strike="noStrike" kern="1200" cap="none" spc="0" normalizeH="0" baseline="0" noProof="0" err="1">
                <a:ln>
                  <a:noFill/>
                </a:ln>
                <a:solidFill>
                  <a:srgbClr val="000000"/>
                </a:solidFill>
                <a:effectLst/>
                <a:uLnTx/>
                <a:uFillTx/>
                <a:latin typeface="Arial"/>
                <a:ea typeface="+mn-ea"/>
                <a:cs typeface="+mn-cs"/>
              </a:rPr>
              <a:t>oder</a:t>
            </a:r>
            <a:r>
              <a:rPr kumimoji="0" lang="en-GB" sz="900" b="0" i="0" u="none" strike="noStrike" kern="1200" cap="none" spc="0" normalizeH="0" baseline="0" noProof="0">
                <a:ln>
                  <a:noFill/>
                </a:ln>
                <a:solidFill>
                  <a:srgbClr val="000000"/>
                </a:solidFill>
                <a:effectLst/>
                <a:uLnTx/>
                <a:uFillTx/>
                <a:latin typeface="Arial"/>
                <a:ea typeface="+mn-ea"/>
                <a:cs typeface="+mn-cs"/>
              </a:rPr>
              <a:t> </a:t>
            </a:r>
            <a:r>
              <a:rPr kumimoji="0" lang="en-GB" sz="900" b="0" i="0" u="none" strike="noStrike" kern="1200" cap="none" spc="0" normalizeH="0" baseline="0" noProof="0" err="1">
                <a:ln>
                  <a:noFill/>
                </a:ln>
                <a:solidFill>
                  <a:srgbClr val="000000"/>
                </a:solidFill>
                <a:effectLst/>
                <a:uLnTx/>
                <a:uFillTx/>
                <a:latin typeface="Arial"/>
                <a:ea typeface="+mn-ea"/>
                <a:cs typeface="+mn-cs"/>
              </a:rPr>
              <a:t>Plasmazellenanteil</a:t>
            </a:r>
            <a:r>
              <a:rPr kumimoji="0" lang="en-GB" sz="900" b="0" i="0" u="none" strike="noStrike" kern="1200" cap="none" spc="0" normalizeH="0" baseline="0" noProof="0">
                <a:ln>
                  <a:noFill/>
                </a:ln>
                <a:solidFill>
                  <a:srgbClr val="000000"/>
                </a:solidFill>
                <a:effectLst/>
                <a:uLnTx/>
                <a:uFillTx/>
                <a:latin typeface="Arial"/>
                <a:ea typeface="+mn-ea"/>
                <a:cs typeface="+mn-cs"/>
              </a:rPr>
              <a:t> </a:t>
            </a:r>
            <a:br>
              <a:rPr kumimoji="0" lang="en-GB" sz="900" b="0" i="0" u="none" strike="noStrike" kern="1200" cap="none" spc="0" normalizeH="0" baseline="0" noProof="0">
                <a:ln>
                  <a:noFill/>
                </a:ln>
                <a:solidFill>
                  <a:srgbClr val="000000"/>
                </a:solidFill>
                <a:effectLst/>
                <a:uLnTx/>
                <a:uFillTx/>
                <a:latin typeface="Arial"/>
                <a:ea typeface="+mn-ea"/>
                <a:cs typeface="+mn-cs"/>
              </a:rPr>
            </a:br>
            <a:r>
              <a:rPr kumimoji="0" lang="en-GB" sz="900" b="0" i="0" u="none" strike="noStrike" kern="1200" cap="none" spc="0" normalizeH="0" baseline="0" noProof="0">
                <a:ln>
                  <a:noFill/>
                </a:ln>
                <a:solidFill>
                  <a:srgbClr val="000000"/>
                </a:solidFill>
                <a:effectLst/>
                <a:uLnTx/>
                <a:uFillTx/>
                <a:latin typeface="Arial"/>
                <a:ea typeface="+mn-ea"/>
                <a:cs typeface="+mn-cs"/>
              </a:rPr>
              <a:t>&gt; 20 % der </a:t>
            </a:r>
            <a:r>
              <a:rPr kumimoji="0" lang="en-GB" sz="900" b="0" i="0" u="none" strike="noStrike" kern="1200" cap="none" spc="0" normalizeH="0" baseline="0" noProof="0" err="1">
                <a:ln>
                  <a:noFill/>
                </a:ln>
                <a:solidFill>
                  <a:srgbClr val="000000"/>
                </a:solidFill>
                <a:effectLst/>
                <a:uLnTx/>
                <a:uFillTx/>
                <a:latin typeface="Arial"/>
                <a:ea typeface="+mn-ea"/>
                <a:cs typeface="+mn-cs"/>
              </a:rPr>
              <a:t>Leukozyten</a:t>
            </a:r>
            <a:endParaRPr kumimoji="0" lang="en-GB" sz="900" b="0" i="0" u="none" strike="noStrike" kern="1200" cap="none" spc="0" normalizeH="0" baseline="0" noProof="0">
              <a:ln>
                <a:noFill/>
              </a:ln>
              <a:solidFill>
                <a:srgbClr val="000000"/>
              </a:solidFill>
              <a:effectLst/>
              <a:uLnTx/>
              <a:uFillTx/>
              <a:latin typeface="Arial"/>
              <a:ea typeface="+mn-ea"/>
              <a:cs typeface="+mn-cs"/>
            </a:endParaRPr>
          </a:p>
          <a:p>
            <a:pPr marL="171450" marR="0" lvl="1" indent="-1714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de-DE" sz="900" b="0" i="0" u="none" strike="noStrike" kern="1200" cap="none" spc="0" normalizeH="0" baseline="0" noProof="0">
                <a:ln>
                  <a:noFill/>
                </a:ln>
                <a:solidFill>
                  <a:srgbClr val="000000"/>
                </a:solidFill>
                <a:effectLst/>
                <a:uLnTx/>
                <a:uFillTx/>
                <a:latin typeface="Arial"/>
                <a:ea typeface="+mn-ea"/>
                <a:cs typeface="+mn-cs"/>
              </a:rPr>
              <a:t>WHO-PS 0–3</a:t>
            </a:r>
          </a:p>
          <a:p>
            <a:pPr marL="0" marR="0" lvl="1" indent="0" algn="l" defTabSz="914400" rtl="0" eaLnBrk="1" fontAlgn="base" latinLnBrk="0" hangingPunct="1">
              <a:lnSpc>
                <a:spcPct val="100000"/>
              </a:lnSpc>
              <a:spcBef>
                <a:spcPts val="0"/>
              </a:spcBef>
              <a:spcAft>
                <a:spcPct val="0"/>
              </a:spcAft>
              <a:buClrTx/>
              <a:buSzTx/>
              <a:buFontTx/>
              <a:buNone/>
              <a:tabLst/>
              <a:defRPr/>
            </a:pPr>
            <a:endParaRPr kumimoji="0" lang="de-DE" sz="900" b="0" i="0" u="none" strike="noStrike" kern="1200" cap="none" spc="0" normalizeH="0" baseline="0" noProof="0">
              <a:ln>
                <a:noFill/>
              </a:ln>
              <a:solidFill>
                <a:srgbClr val="000000"/>
              </a:solidFill>
              <a:effectLst/>
              <a:uLnTx/>
              <a:uFillTx/>
              <a:latin typeface="Arial"/>
              <a:ea typeface="+mn-ea"/>
              <a:cs typeface="+mn-cs"/>
            </a:endParaRPr>
          </a:p>
          <a:p>
            <a:pPr marL="0" marR="0" lvl="1" indent="0" algn="l" defTabSz="914400" rtl="0" eaLnBrk="1" fontAlgn="base" latinLnBrk="0" hangingPunct="1">
              <a:lnSpc>
                <a:spcPct val="100000"/>
              </a:lnSpc>
              <a:spcBef>
                <a:spcPts val="0"/>
              </a:spcBef>
              <a:spcAft>
                <a:spcPct val="0"/>
              </a:spcAft>
              <a:buClrTx/>
              <a:buSzTx/>
              <a:buFontTx/>
              <a:buNone/>
              <a:tabLst/>
              <a:defRPr/>
            </a:pPr>
            <a:r>
              <a:rPr kumimoji="0" lang="de-DE" sz="900" b="1" i="0" u="none" strike="noStrike" kern="1200" cap="none" spc="0" normalizeH="0" baseline="0" noProof="0">
                <a:ln>
                  <a:noFill/>
                </a:ln>
                <a:solidFill>
                  <a:srgbClr val="000000"/>
                </a:solidFill>
                <a:effectLst/>
                <a:uLnTx/>
                <a:uFillTx/>
                <a:latin typeface="Arial"/>
                <a:ea typeface="+mn-ea"/>
                <a:cs typeface="+mn-cs"/>
              </a:rPr>
              <a:t>Primärer Endpunkt:</a:t>
            </a:r>
          </a:p>
          <a:p>
            <a:pPr marL="0" marR="0" lvl="1" indent="0" algn="l" defTabSz="914400" rtl="0" eaLnBrk="1" fontAlgn="base" latinLnBrk="0" hangingPunct="1">
              <a:lnSpc>
                <a:spcPct val="100000"/>
              </a:lnSpc>
              <a:spcBef>
                <a:spcPts val="0"/>
              </a:spcBef>
              <a:spcAft>
                <a:spcPct val="0"/>
              </a:spcAft>
              <a:buClrTx/>
              <a:buSzTx/>
              <a:buFontTx/>
              <a:buNone/>
              <a:tabLst/>
              <a:defRPr/>
            </a:pPr>
            <a:r>
              <a:rPr kumimoji="0" lang="de-DE" sz="900" b="0" i="0" u="none" strike="noStrike" kern="800" cap="none" spc="0" normalizeH="0" baseline="0" noProof="0">
                <a:ln>
                  <a:noFill/>
                </a:ln>
                <a:solidFill>
                  <a:srgbClr val="000000"/>
                </a:solidFill>
                <a:effectLst/>
                <a:uLnTx/>
                <a:uFillTx/>
                <a:latin typeface="Arial"/>
                <a:ea typeface="+mn-ea"/>
                <a:cs typeface="Arial" panose="020B0604020202020204" pitchFamily="34" charset="0"/>
              </a:rPr>
              <a:t>PFS</a:t>
            </a:r>
          </a:p>
          <a:p>
            <a:pPr marL="0" marR="0" lvl="1" indent="0" algn="l" defTabSz="914400" rtl="0" eaLnBrk="1" fontAlgn="base" latinLnBrk="0" hangingPunct="1">
              <a:lnSpc>
                <a:spcPct val="100000"/>
              </a:lnSpc>
              <a:spcBef>
                <a:spcPts val="0"/>
              </a:spcBef>
              <a:spcAft>
                <a:spcPct val="0"/>
              </a:spcAft>
              <a:buClrTx/>
              <a:buSzTx/>
              <a:buFontTx/>
              <a:buNone/>
              <a:tabLst/>
              <a:defRPr/>
            </a:pPr>
            <a:endParaRPr kumimoji="0" lang="de-DE" sz="900" b="0" i="0" u="none" strike="noStrike" kern="800" cap="none" spc="0" normalizeH="0" baseline="0" noProof="0">
              <a:ln>
                <a:noFill/>
              </a:ln>
              <a:solidFill>
                <a:srgbClr val="000000"/>
              </a:solidFill>
              <a:effectLst/>
              <a:uLnTx/>
              <a:uFillTx/>
              <a:latin typeface="Arial"/>
              <a:ea typeface="+mn-ea"/>
              <a:cs typeface="Arial" panose="020B0604020202020204" pitchFamily="34" charset="0"/>
            </a:endParaRPr>
          </a:p>
          <a:p>
            <a:pPr marL="0" marR="0" lvl="1" indent="0" algn="l" defTabSz="914400" rtl="0" eaLnBrk="1" fontAlgn="base" latinLnBrk="0" hangingPunct="1">
              <a:lnSpc>
                <a:spcPct val="100000"/>
              </a:lnSpc>
              <a:spcBef>
                <a:spcPts val="0"/>
              </a:spcBef>
              <a:spcAft>
                <a:spcPct val="0"/>
              </a:spcAft>
              <a:buClrTx/>
              <a:buSzTx/>
              <a:buFontTx/>
              <a:buNone/>
              <a:tabLst/>
              <a:defRPr/>
            </a:pPr>
            <a:r>
              <a:rPr kumimoji="0" lang="de-DE" sz="900" b="1" i="0" u="none" strike="noStrike" kern="800" cap="none" spc="0" normalizeH="0" baseline="0" noProof="0">
                <a:ln>
                  <a:noFill/>
                </a:ln>
                <a:solidFill>
                  <a:srgbClr val="000000"/>
                </a:solidFill>
                <a:effectLst/>
                <a:uLnTx/>
                <a:uFillTx/>
                <a:latin typeface="Arial"/>
                <a:ea typeface="+mn-ea"/>
                <a:cs typeface="Arial" panose="020B0604020202020204" pitchFamily="34" charset="0"/>
              </a:rPr>
              <a:t>Wichtige sekundäre Endpunkte:</a:t>
            </a:r>
          </a:p>
          <a:p>
            <a:pPr marL="0" marR="0" lvl="1" indent="0" algn="l" defTabSz="914400" rtl="0" eaLnBrk="1" fontAlgn="base" latinLnBrk="0" hangingPunct="1">
              <a:lnSpc>
                <a:spcPct val="100000"/>
              </a:lnSpc>
              <a:spcBef>
                <a:spcPts val="0"/>
              </a:spcBef>
              <a:spcAft>
                <a:spcPct val="0"/>
              </a:spcAft>
              <a:buClrTx/>
              <a:buSzTx/>
              <a:buFontTx/>
              <a:buNone/>
              <a:tabLst/>
              <a:defRPr/>
            </a:pPr>
            <a:r>
              <a:rPr kumimoji="0" lang="de-DE" sz="900" b="0" i="0" u="none" strike="noStrike" kern="800" cap="none" spc="0" normalizeH="0" baseline="0" noProof="0">
                <a:ln>
                  <a:noFill/>
                </a:ln>
                <a:solidFill>
                  <a:srgbClr val="000000"/>
                </a:solidFill>
                <a:effectLst/>
                <a:uLnTx/>
                <a:uFillTx/>
                <a:latin typeface="Arial"/>
                <a:ea typeface="+mn-ea"/>
                <a:cs typeface="Arial" panose="020B0604020202020204" pitchFamily="34" charset="0"/>
              </a:rPr>
              <a:t>ORR (mindestens PR) sowie (s)CR + VGPR nach den verschiedenen Therapiephasen, OS, Verträglichkeit</a:t>
            </a:r>
            <a:endParaRPr kumimoji="0" lang="de-DE" sz="900" b="0" i="0" u="none" strike="noStrike" kern="1200" cap="none" spc="0" normalizeH="0" baseline="0" noProof="0">
              <a:ln>
                <a:noFill/>
              </a:ln>
              <a:solidFill>
                <a:srgbClr val="000000"/>
              </a:solidFill>
              <a:effectLst/>
              <a:uLnTx/>
              <a:uFillTx/>
              <a:latin typeface="Arial"/>
              <a:ea typeface="+mn-ea"/>
              <a:cs typeface="+mn-cs"/>
            </a:endParaRPr>
          </a:p>
          <a:p>
            <a:pPr marL="0" marR="0" lvl="1" indent="0" algn="l" defTabSz="914400" rtl="0" eaLnBrk="1" fontAlgn="base" latinLnBrk="0" hangingPunct="1">
              <a:lnSpc>
                <a:spcPct val="100000"/>
              </a:lnSpc>
              <a:spcBef>
                <a:spcPts val="0"/>
              </a:spcBef>
              <a:spcAft>
                <a:spcPct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 name="Rounded Rectangle 32">
            <a:extLst>
              <a:ext uri="{FF2B5EF4-FFF2-40B4-BE49-F238E27FC236}">
                <a16:creationId xmlns:a16="http://schemas.microsoft.com/office/drawing/2014/main" id="{8660FCEB-D6DE-50F6-3876-17F163E581CC}"/>
              </a:ext>
            </a:extLst>
          </p:cNvPr>
          <p:cNvSpPr>
            <a:spLocks noChangeArrowheads="1"/>
          </p:cNvSpPr>
          <p:nvPr/>
        </p:nvSpPr>
        <p:spPr bwMode="auto">
          <a:xfrm>
            <a:off x="4310371" y="1421606"/>
            <a:ext cx="650724" cy="2341563"/>
          </a:xfrm>
          <a:prstGeom prst="rect">
            <a:avLst/>
          </a:prstGeom>
          <a:solidFill>
            <a:schemeClr val="accent1">
              <a:lumMod val="20000"/>
              <a:lumOff val="80000"/>
            </a:schemeClr>
          </a:solidFill>
          <a:ln>
            <a:noFill/>
            <a:headEnd/>
            <a:tailEnd/>
          </a:ln>
          <a:effectLst/>
        </p:spPr>
        <p:style>
          <a:lnRef idx="1">
            <a:schemeClr val="accent6"/>
          </a:lnRef>
          <a:fillRef idx="3">
            <a:schemeClr val="accent6"/>
          </a:fillRef>
          <a:effectRef idx="2">
            <a:schemeClr val="accent6"/>
          </a:effectRef>
          <a:fontRef idx="minor">
            <a:schemeClr val="lt1"/>
          </a:fontRef>
        </p:style>
        <p:txBody>
          <a:bodyPr lIns="57607" tIns="28804" rIns="57607" bIns="28804" anchor="ctr"/>
          <a:lstStyle/>
          <a:p>
            <a:pPr marL="0" marR="0" lvl="0" indent="0" algn="ctr" defTabSz="914400" rtl="0" eaLnBrk="1" fontAlgn="auto" latinLnBrk="0" hangingPunct="1">
              <a:lnSpc>
                <a:spcPct val="100000"/>
              </a:lnSpc>
              <a:spcBef>
                <a:spcPts val="0"/>
              </a:spcBef>
              <a:spcAft>
                <a:spcPts val="0"/>
              </a:spcAft>
              <a:buClrTx/>
              <a:buSzTx/>
              <a:buFontTx/>
              <a:buNone/>
              <a:tabLst>
                <a:tab pos="179388" algn="l"/>
              </a:tabLst>
              <a:defRPr/>
            </a:pPr>
            <a:r>
              <a:rPr kumimoji="0" lang="en-GB" sz="10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HDM/</a:t>
            </a:r>
            <a:br>
              <a:rPr kumimoji="0" lang="en-GB" sz="1000" b="1" i="0" u="none" strike="noStrike" kern="1200" cap="none" spc="0" normalizeH="0" baseline="0" noProof="0">
                <a:ln>
                  <a:noFill/>
                </a:ln>
                <a:solidFill>
                  <a:srgbClr val="000000"/>
                </a:solidFill>
                <a:effectLst/>
                <a:uLnTx/>
                <a:uFillTx/>
                <a:latin typeface="Arial"/>
                <a:ea typeface="+mn-ea"/>
                <a:cs typeface="Arial" panose="020B0604020202020204" pitchFamily="34" charset="0"/>
              </a:rPr>
            </a:br>
            <a:r>
              <a:rPr kumimoji="0" lang="en-GB" sz="10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ASZT</a:t>
            </a:r>
          </a:p>
        </p:txBody>
      </p:sp>
      <p:sp>
        <p:nvSpPr>
          <p:cNvPr id="19" name="Rounded Rectangle 32">
            <a:extLst>
              <a:ext uri="{FF2B5EF4-FFF2-40B4-BE49-F238E27FC236}">
                <a16:creationId xmlns:a16="http://schemas.microsoft.com/office/drawing/2014/main" id="{DA02F124-0BBC-61BB-9049-884813535CFA}"/>
              </a:ext>
            </a:extLst>
          </p:cNvPr>
          <p:cNvSpPr>
            <a:spLocks noChangeArrowheads="1"/>
          </p:cNvSpPr>
          <p:nvPr/>
        </p:nvSpPr>
        <p:spPr bwMode="auto">
          <a:xfrm>
            <a:off x="6026006" y="1689114"/>
            <a:ext cx="1188000" cy="668727"/>
          </a:xfrm>
          <a:prstGeom prst="rect">
            <a:avLst/>
          </a:prstGeom>
          <a:solidFill>
            <a:schemeClr val="accent1"/>
          </a:solidFill>
          <a:ln>
            <a:noFill/>
            <a:headEnd/>
            <a:tailEnd/>
          </a:ln>
          <a:effectLst/>
        </p:spPr>
        <p:style>
          <a:lnRef idx="1">
            <a:schemeClr val="accent6"/>
          </a:lnRef>
          <a:fillRef idx="3">
            <a:schemeClr val="accent6"/>
          </a:fillRef>
          <a:effectRef idx="2">
            <a:schemeClr val="accent6"/>
          </a:effectRef>
          <a:fontRef idx="minor">
            <a:schemeClr val="lt1"/>
          </a:fontRef>
        </p:style>
        <p:txBody>
          <a:bodyPr lIns="57607" tIns="28804" rIns="57607" bIns="28804" anchor="ctr"/>
          <a:lstStyle/>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r>
              <a:rPr kumimoji="0" lang="en-GB" sz="1000" b="1" i="0" u="none" strike="noStrike" kern="0" cap="none" spc="0" normalizeH="0" baseline="0" noProof="0" err="1">
                <a:ln>
                  <a:noFill/>
                </a:ln>
                <a:solidFill>
                  <a:srgbClr val="FFFFFF"/>
                </a:solidFill>
                <a:effectLst/>
                <a:uLnTx/>
                <a:uFillTx/>
                <a:latin typeface="Arial"/>
                <a:ea typeface="+mn-ea"/>
                <a:cs typeface="Arial" panose="020B0604020202020204" pitchFamily="34" charset="0"/>
              </a:rPr>
              <a:t>KRd</a:t>
            </a:r>
            <a:r>
              <a:rPr kumimoji="0" lang="en-GB" sz="1000" b="1" i="0" u="none" strike="noStrike" kern="0" cap="none" spc="0" normalizeH="0" baseline="0" noProof="0">
                <a:ln>
                  <a:noFill/>
                </a:ln>
                <a:solidFill>
                  <a:srgbClr val="FFFFFF"/>
                </a:solidFill>
                <a:effectLst/>
                <a:uLnTx/>
                <a:uFillTx/>
                <a:latin typeface="Arial"/>
                <a:ea typeface="+mn-ea"/>
                <a:cs typeface="Arial" panose="020B0604020202020204" pitchFamily="34" charset="0"/>
              </a:rPr>
              <a:t> (4 </a:t>
            </a:r>
            <a:r>
              <a:rPr kumimoji="0" lang="en-GB" sz="1000" b="1" i="0" u="none" strike="noStrike" kern="0" cap="none" spc="0" normalizeH="0" baseline="0" noProof="0" err="1">
                <a:ln>
                  <a:noFill/>
                </a:ln>
                <a:solidFill>
                  <a:srgbClr val="FFFFFF"/>
                </a:solidFill>
                <a:effectLst/>
                <a:uLnTx/>
                <a:uFillTx/>
                <a:latin typeface="Arial"/>
                <a:ea typeface="+mn-ea"/>
                <a:cs typeface="Arial" panose="020B0604020202020204" pitchFamily="34" charset="0"/>
              </a:rPr>
              <a:t>Zyklen</a:t>
            </a:r>
            <a:r>
              <a:rPr kumimoji="0" lang="en-GB" sz="1000" b="1" i="0" u="none" strike="noStrike" kern="0" cap="none" spc="0" normalizeH="0" baseline="0" noProof="0">
                <a:ln>
                  <a:noFill/>
                </a:ln>
                <a:solidFill>
                  <a:srgbClr val="FFFFFF"/>
                </a:solidFill>
                <a:effectLst/>
                <a:uLnTx/>
                <a:uFillTx/>
                <a:latin typeface="Arial"/>
                <a:ea typeface="+mn-ea"/>
                <a:cs typeface="Arial" panose="020B0604020202020204" pitchFamily="34" charset="0"/>
              </a:rPr>
              <a:t>)</a:t>
            </a:r>
            <a:endPar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r>
              <a:rPr kumimoji="0" lang="en-GB" sz="1100" b="0" i="0" u="none" strike="noStrike" kern="0" cap="none" spc="0" normalizeH="0" baseline="0" noProof="0">
                <a:ln>
                  <a:noFill/>
                </a:ln>
                <a:solidFill>
                  <a:srgbClr val="FFFFFF"/>
                </a:solidFill>
                <a:effectLst/>
                <a:uLnTx/>
                <a:uFillTx/>
                <a:latin typeface="Arial"/>
                <a:ea typeface="+mn-ea"/>
                <a:cs typeface="Arial" panose="020B0604020202020204" pitchFamily="34" charset="0"/>
              </a:rPr>
              <a:t>	</a:t>
            </a:r>
            <a:endParaRPr kumimoji="0" lang="en-GB" sz="1050" b="0"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21" name="Rounded Rectangle 32">
            <a:extLst>
              <a:ext uri="{FF2B5EF4-FFF2-40B4-BE49-F238E27FC236}">
                <a16:creationId xmlns:a16="http://schemas.microsoft.com/office/drawing/2014/main" id="{4B27938D-272F-E41B-57C3-EF4B53890546}"/>
              </a:ext>
            </a:extLst>
          </p:cNvPr>
          <p:cNvSpPr>
            <a:spLocks noChangeArrowheads="1"/>
          </p:cNvSpPr>
          <p:nvPr/>
        </p:nvSpPr>
        <p:spPr bwMode="auto">
          <a:xfrm>
            <a:off x="6026004" y="1428373"/>
            <a:ext cx="1188000" cy="262296"/>
          </a:xfrm>
          <a:prstGeom prst="rect">
            <a:avLst/>
          </a:prstGeom>
          <a:solidFill>
            <a:schemeClr val="bg1">
              <a:lumMod val="65000"/>
            </a:schemeClr>
          </a:solidFill>
          <a:ln>
            <a:noFill/>
            <a:headEnd/>
            <a:tailEnd/>
          </a:ln>
          <a:effectLst/>
        </p:spPr>
        <p:style>
          <a:lnRef idx="1">
            <a:schemeClr val="accent6"/>
          </a:lnRef>
          <a:fillRef idx="3">
            <a:schemeClr val="accent6"/>
          </a:fillRef>
          <a:effectRef idx="2">
            <a:schemeClr val="accent6"/>
          </a:effectRef>
          <a:fontRef idx="minor">
            <a:schemeClr val="lt1"/>
          </a:fontRef>
        </p:style>
        <p:txBody>
          <a:bodyPr lIns="57607" tIns="28804" rIns="57607" bIns="288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err="1">
                <a:ln>
                  <a:noFill/>
                </a:ln>
                <a:solidFill>
                  <a:srgbClr val="FFFFFF"/>
                </a:solidFill>
                <a:effectLst/>
                <a:uLnTx/>
                <a:uFillTx/>
                <a:latin typeface="Arial"/>
                <a:ea typeface="+mn-ea"/>
                <a:cs typeface="Arial" panose="020B0604020202020204" pitchFamily="34" charset="0"/>
              </a:rPr>
              <a:t>Konsolidierung</a:t>
            </a:r>
            <a:endParaRPr kumimoji="0" lang="en-GB" sz="1000" b="0" i="0" u="none" strike="noStrike" kern="1200" cap="none" spc="0" normalizeH="0" baseline="30000" noProof="0">
              <a:ln>
                <a:noFill/>
              </a:ln>
              <a:solidFill>
                <a:srgbClr val="000000"/>
              </a:solidFill>
              <a:effectLst/>
              <a:uLnTx/>
              <a:uFillTx/>
              <a:latin typeface="Arial"/>
              <a:ea typeface="+mn-ea"/>
              <a:cs typeface="Arial" panose="020B0604020202020204" pitchFamily="34" charset="0"/>
            </a:endParaRPr>
          </a:p>
        </p:txBody>
      </p:sp>
      <p:sp>
        <p:nvSpPr>
          <p:cNvPr id="22" name="Rounded Rectangle 32">
            <a:extLst>
              <a:ext uri="{FF2B5EF4-FFF2-40B4-BE49-F238E27FC236}">
                <a16:creationId xmlns:a16="http://schemas.microsoft.com/office/drawing/2014/main" id="{3BC0F6C0-233C-0BD9-7669-538E9EA74B20}"/>
              </a:ext>
            </a:extLst>
          </p:cNvPr>
          <p:cNvSpPr>
            <a:spLocks noChangeArrowheads="1"/>
          </p:cNvSpPr>
          <p:nvPr/>
        </p:nvSpPr>
        <p:spPr bwMode="auto">
          <a:xfrm>
            <a:off x="7482628" y="1685915"/>
            <a:ext cx="1404000" cy="2059231"/>
          </a:xfrm>
          <a:prstGeom prst="rect">
            <a:avLst/>
          </a:prstGeom>
          <a:solidFill>
            <a:schemeClr val="accent1"/>
          </a:solidFill>
          <a:ln>
            <a:noFill/>
            <a:headEnd/>
            <a:tailEnd/>
          </a:ln>
          <a:effectLst/>
        </p:spPr>
        <p:style>
          <a:lnRef idx="1">
            <a:schemeClr val="accent6"/>
          </a:lnRef>
          <a:fillRef idx="3">
            <a:schemeClr val="accent6"/>
          </a:fillRef>
          <a:effectRef idx="2">
            <a:schemeClr val="accent6"/>
          </a:effectRef>
          <a:fontRef idx="minor">
            <a:schemeClr val="lt1"/>
          </a:fontRef>
        </p:style>
        <p:txBody>
          <a:bodyPr lIns="57607" tIns="28804" rIns="57607" bIns="28804" anchor="ctr"/>
          <a:lstStyle/>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r>
              <a:rPr kumimoji="0" lang="en-GB" sz="1000" b="1" i="0" u="none" strike="noStrike" kern="0" cap="none" spc="0" normalizeH="0" baseline="0" noProof="0">
                <a:ln>
                  <a:noFill/>
                </a:ln>
                <a:solidFill>
                  <a:srgbClr val="FFFFFF"/>
                </a:solidFill>
                <a:effectLst/>
                <a:uLnTx/>
                <a:uFillTx/>
                <a:latin typeface="Arial"/>
                <a:ea typeface="+mn-ea"/>
                <a:cs typeface="Arial" panose="020B0604020202020204" pitchFamily="34" charset="0"/>
              </a:rPr>
              <a:t>Carfilzomib 27 mg/m</a:t>
            </a:r>
            <a:r>
              <a:rPr kumimoji="0" lang="en-GB" sz="1000" b="1" i="0" u="none" strike="noStrike" kern="0" cap="none" spc="0" normalizeH="0" baseline="30000" noProof="0">
                <a:ln>
                  <a:noFill/>
                </a:ln>
                <a:solidFill>
                  <a:srgbClr val="FFFFFF"/>
                </a:solidFill>
                <a:effectLst/>
                <a:uLnTx/>
                <a:uFillTx/>
                <a:latin typeface="Arial"/>
                <a:ea typeface="+mn-ea"/>
                <a:cs typeface="Arial" panose="020B0604020202020204" pitchFamily="34" charset="0"/>
              </a:rPr>
              <a:t>2 </a:t>
            </a: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Tag 1, 2, 15, 16</a:t>
            </a: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endParaRPr kumimoji="0" lang="en-GB" sz="1100" b="0"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r>
              <a:rPr kumimoji="0" lang="en-GB" sz="1000" b="1" i="0" u="none" strike="noStrike" kern="0" cap="none" spc="0" normalizeH="0" baseline="0" noProof="0" err="1">
                <a:ln>
                  <a:noFill/>
                </a:ln>
                <a:solidFill>
                  <a:srgbClr val="FFFFFF"/>
                </a:solidFill>
                <a:effectLst/>
                <a:uLnTx/>
                <a:uFillTx/>
                <a:latin typeface="Arial"/>
                <a:ea typeface="+mn-ea"/>
                <a:cs typeface="Arial" panose="020B0604020202020204" pitchFamily="34" charset="0"/>
              </a:rPr>
              <a:t>Lenalidomid</a:t>
            </a:r>
            <a:r>
              <a:rPr kumimoji="0" lang="en-GB" sz="1000" b="1" i="0" u="none" strike="noStrike" kern="0" cap="none" spc="0" normalizeH="0" baseline="0" noProof="0">
                <a:ln>
                  <a:noFill/>
                </a:ln>
                <a:solidFill>
                  <a:srgbClr val="FFFFFF"/>
                </a:solidFill>
                <a:effectLst/>
                <a:uLnTx/>
                <a:uFillTx/>
                <a:latin typeface="Arial"/>
                <a:ea typeface="+mn-ea"/>
                <a:cs typeface="Arial" panose="020B0604020202020204" pitchFamily="34" charset="0"/>
              </a:rPr>
              <a:t> 10 mg </a:t>
            </a: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r>
              <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rPr>
              <a:t>Tag 1–21/28</a:t>
            </a: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endParaRPr kumimoji="0" lang="en-GB" sz="1100" b="0"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r>
              <a:rPr kumimoji="0" lang="en-GB" sz="1100" b="0" i="0" u="none" strike="noStrike" kern="0" cap="none" spc="0" normalizeH="0" baseline="0" noProof="0">
                <a:ln>
                  <a:noFill/>
                </a:ln>
                <a:solidFill>
                  <a:srgbClr val="FFFFFF"/>
                </a:solidFill>
                <a:effectLst/>
                <a:uLnTx/>
                <a:uFillTx/>
                <a:latin typeface="Arial"/>
                <a:ea typeface="+mn-ea"/>
                <a:cs typeface="Arial" panose="020B0604020202020204" pitchFamily="34" charset="0"/>
              </a:rPr>
              <a:t>	</a:t>
            </a:r>
            <a:endParaRPr kumimoji="0" lang="en-GB" sz="1050" b="0"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23" name="Rounded Rectangle 32">
            <a:extLst>
              <a:ext uri="{FF2B5EF4-FFF2-40B4-BE49-F238E27FC236}">
                <a16:creationId xmlns:a16="http://schemas.microsoft.com/office/drawing/2014/main" id="{9B27C751-676F-15AD-20B4-781A9DE02571}"/>
              </a:ext>
            </a:extLst>
          </p:cNvPr>
          <p:cNvSpPr>
            <a:spLocks noChangeArrowheads="1"/>
          </p:cNvSpPr>
          <p:nvPr/>
        </p:nvSpPr>
        <p:spPr bwMode="auto">
          <a:xfrm>
            <a:off x="7482626" y="1425175"/>
            <a:ext cx="1404000" cy="262296"/>
          </a:xfrm>
          <a:prstGeom prst="rect">
            <a:avLst/>
          </a:prstGeom>
          <a:solidFill>
            <a:schemeClr val="bg1">
              <a:lumMod val="65000"/>
            </a:schemeClr>
          </a:solidFill>
          <a:ln>
            <a:noFill/>
            <a:headEnd/>
            <a:tailEnd/>
          </a:ln>
          <a:effectLst/>
        </p:spPr>
        <p:style>
          <a:lnRef idx="1">
            <a:schemeClr val="accent6"/>
          </a:lnRef>
          <a:fillRef idx="3">
            <a:schemeClr val="accent6"/>
          </a:fillRef>
          <a:effectRef idx="2">
            <a:schemeClr val="accent6"/>
          </a:effectRef>
          <a:fontRef idx="minor">
            <a:schemeClr val="lt1"/>
          </a:fontRef>
        </p:style>
        <p:txBody>
          <a:bodyPr lIns="57607" tIns="28804" rIns="57607" bIns="288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err="1">
                <a:ln>
                  <a:noFill/>
                </a:ln>
                <a:solidFill>
                  <a:srgbClr val="FFFFFF"/>
                </a:solidFill>
                <a:effectLst/>
                <a:uLnTx/>
                <a:uFillTx/>
                <a:latin typeface="Arial"/>
                <a:ea typeface="+mn-ea"/>
                <a:cs typeface="Arial" panose="020B0604020202020204" pitchFamily="34" charset="0"/>
              </a:rPr>
              <a:t>Erhaltungstherapie</a:t>
            </a:r>
            <a:endParaRPr kumimoji="0" lang="en-GB" sz="1000" b="0" i="0" u="none" strike="noStrike" kern="1200" cap="none" spc="0" normalizeH="0" baseline="30000" noProof="0">
              <a:ln>
                <a:noFill/>
              </a:ln>
              <a:solidFill>
                <a:srgbClr val="000000"/>
              </a:solidFill>
              <a:effectLst/>
              <a:uLnTx/>
              <a:uFillTx/>
              <a:latin typeface="Arial"/>
              <a:ea typeface="+mn-ea"/>
              <a:cs typeface="Arial" panose="020B0604020202020204" pitchFamily="34" charset="0"/>
            </a:endParaRPr>
          </a:p>
        </p:txBody>
      </p:sp>
      <p:sp>
        <p:nvSpPr>
          <p:cNvPr id="24" name="Rounded Rectangle 32">
            <a:extLst>
              <a:ext uri="{FF2B5EF4-FFF2-40B4-BE49-F238E27FC236}">
                <a16:creationId xmlns:a16="http://schemas.microsoft.com/office/drawing/2014/main" id="{3774B00C-0AC0-595F-8257-9CAFBC50B664}"/>
              </a:ext>
            </a:extLst>
          </p:cNvPr>
          <p:cNvSpPr>
            <a:spLocks noChangeArrowheads="1"/>
          </p:cNvSpPr>
          <p:nvPr/>
        </p:nvSpPr>
        <p:spPr bwMode="auto">
          <a:xfrm>
            <a:off x="5163409" y="3083089"/>
            <a:ext cx="1188000" cy="668727"/>
          </a:xfrm>
          <a:prstGeom prst="rect">
            <a:avLst/>
          </a:prstGeom>
          <a:solidFill>
            <a:schemeClr val="accent1"/>
          </a:solidFill>
          <a:ln>
            <a:noFill/>
            <a:headEnd/>
            <a:tailEnd/>
          </a:ln>
          <a:effectLst/>
        </p:spPr>
        <p:style>
          <a:lnRef idx="1">
            <a:schemeClr val="accent6"/>
          </a:lnRef>
          <a:fillRef idx="3">
            <a:schemeClr val="accent6"/>
          </a:fillRef>
          <a:effectRef idx="2">
            <a:schemeClr val="accent6"/>
          </a:effectRef>
          <a:fontRef idx="minor">
            <a:schemeClr val="lt1"/>
          </a:fontRef>
        </p:style>
        <p:txBody>
          <a:bodyPr lIns="57607" tIns="28804" rIns="57607" bIns="28804" anchor="ctr"/>
          <a:lstStyle/>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r>
              <a:rPr kumimoji="0" lang="en-GB" sz="1000" b="1" i="0" u="none" strike="noStrike" kern="0" cap="none" spc="0" normalizeH="0" baseline="0" noProof="0" err="1">
                <a:ln>
                  <a:noFill/>
                </a:ln>
                <a:solidFill>
                  <a:srgbClr val="FFFFFF"/>
                </a:solidFill>
                <a:effectLst/>
                <a:uLnTx/>
                <a:uFillTx/>
                <a:latin typeface="Arial"/>
                <a:ea typeface="+mn-ea"/>
                <a:cs typeface="Arial" panose="020B0604020202020204" pitchFamily="34" charset="0"/>
              </a:rPr>
              <a:t>KRd</a:t>
            </a:r>
            <a:r>
              <a:rPr kumimoji="0" lang="en-GB" sz="1000" b="1" i="0" u="none" strike="noStrike" kern="0" cap="none" spc="0" normalizeH="0" baseline="0" noProof="0">
                <a:ln>
                  <a:noFill/>
                </a:ln>
                <a:solidFill>
                  <a:srgbClr val="FFFFFF"/>
                </a:solidFill>
                <a:effectLst/>
                <a:uLnTx/>
                <a:uFillTx/>
                <a:latin typeface="Arial"/>
                <a:ea typeface="+mn-ea"/>
                <a:cs typeface="Arial" panose="020B0604020202020204" pitchFamily="34" charset="0"/>
              </a:rPr>
              <a:t> (2 </a:t>
            </a:r>
            <a:r>
              <a:rPr kumimoji="0" lang="en-GB" sz="1000" b="1" i="0" u="none" strike="noStrike" kern="0" cap="none" spc="0" normalizeH="0" baseline="0" noProof="0" err="1">
                <a:ln>
                  <a:noFill/>
                </a:ln>
                <a:solidFill>
                  <a:srgbClr val="FFFFFF"/>
                </a:solidFill>
                <a:effectLst/>
                <a:uLnTx/>
                <a:uFillTx/>
                <a:latin typeface="Arial"/>
                <a:ea typeface="+mn-ea"/>
                <a:cs typeface="Arial" panose="020B0604020202020204" pitchFamily="34" charset="0"/>
              </a:rPr>
              <a:t>Zyklen</a:t>
            </a:r>
            <a:r>
              <a:rPr kumimoji="0" lang="en-GB" sz="1000" b="1" i="0" u="none" strike="noStrike" kern="0" cap="none" spc="0" normalizeH="0" baseline="0" noProof="0">
                <a:ln>
                  <a:noFill/>
                </a:ln>
                <a:solidFill>
                  <a:srgbClr val="FFFFFF"/>
                </a:solidFill>
                <a:effectLst/>
                <a:uLnTx/>
                <a:uFillTx/>
                <a:latin typeface="Arial"/>
                <a:ea typeface="+mn-ea"/>
                <a:cs typeface="Arial" panose="020B0604020202020204" pitchFamily="34" charset="0"/>
              </a:rPr>
              <a:t>)</a:t>
            </a:r>
            <a:endParaRPr kumimoji="0" lang="en-GB" sz="800" b="0"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a:p>
            <a:pPr marL="0" marR="0" lvl="0" indent="0" algn="ctr" defTabSz="304800" rtl="0" eaLnBrk="1" fontAlgn="auto" latinLnBrk="0" hangingPunct="1">
              <a:lnSpc>
                <a:spcPct val="90000"/>
              </a:lnSpc>
              <a:spcBef>
                <a:spcPts val="0"/>
              </a:spcBef>
              <a:spcAft>
                <a:spcPts val="0"/>
              </a:spcAft>
              <a:buClrTx/>
              <a:buSzTx/>
              <a:buFontTx/>
              <a:buNone/>
              <a:tabLst>
                <a:tab pos="1522413" algn="l"/>
              </a:tabLst>
              <a:defRPr/>
            </a:pPr>
            <a:r>
              <a:rPr kumimoji="0" lang="en-GB" sz="1100" b="0" i="0" u="none" strike="noStrike" kern="0" cap="none" spc="0" normalizeH="0" baseline="0" noProof="0">
                <a:ln>
                  <a:noFill/>
                </a:ln>
                <a:solidFill>
                  <a:srgbClr val="FFFFFF"/>
                </a:solidFill>
                <a:effectLst/>
                <a:uLnTx/>
                <a:uFillTx/>
                <a:latin typeface="Arial"/>
                <a:ea typeface="+mn-ea"/>
                <a:cs typeface="Arial" panose="020B0604020202020204" pitchFamily="34" charset="0"/>
              </a:rPr>
              <a:t>	</a:t>
            </a:r>
            <a:endParaRPr kumimoji="0" lang="en-GB" sz="1050" b="0"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29" name="Rounded Rectangle 32">
            <a:extLst>
              <a:ext uri="{FF2B5EF4-FFF2-40B4-BE49-F238E27FC236}">
                <a16:creationId xmlns:a16="http://schemas.microsoft.com/office/drawing/2014/main" id="{64048E40-3B33-1D72-DEDE-CD897DD19FEC}"/>
              </a:ext>
            </a:extLst>
          </p:cNvPr>
          <p:cNvSpPr>
            <a:spLocks noChangeArrowheads="1"/>
          </p:cNvSpPr>
          <p:nvPr/>
        </p:nvSpPr>
        <p:spPr bwMode="auto">
          <a:xfrm>
            <a:off x="5163407" y="2822348"/>
            <a:ext cx="1188000" cy="262296"/>
          </a:xfrm>
          <a:prstGeom prst="rect">
            <a:avLst/>
          </a:prstGeom>
          <a:solidFill>
            <a:schemeClr val="bg1">
              <a:lumMod val="65000"/>
            </a:schemeClr>
          </a:solidFill>
          <a:ln>
            <a:noFill/>
            <a:headEnd/>
            <a:tailEnd/>
          </a:ln>
          <a:effectLst/>
        </p:spPr>
        <p:style>
          <a:lnRef idx="1">
            <a:schemeClr val="accent6"/>
          </a:lnRef>
          <a:fillRef idx="3">
            <a:schemeClr val="accent6"/>
          </a:fillRef>
          <a:effectRef idx="2">
            <a:schemeClr val="accent6"/>
          </a:effectRef>
          <a:fontRef idx="minor">
            <a:schemeClr val="lt1"/>
          </a:fontRef>
        </p:style>
        <p:txBody>
          <a:bodyPr lIns="57607" tIns="28804" rIns="57607" bIns="288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err="1">
                <a:ln>
                  <a:noFill/>
                </a:ln>
                <a:solidFill>
                  <a:srgbClr val="FFFFFF"/>
                </a:solidFill>
                <a:effectLst/>
                <a:uLnTx/>
                <a:uFillTx/>
                <a:latin typeface="Arial"/>
                <a:ea typeface="+mn-ea"/>
                <a:cs typeface="Arial" panose="020B0604020202020204" pitchFamily="34" charset="0"/>
              </a:rPr>
              <a:t>Konsolidierung</a:t>
            </a:r>
            <a:endParaRPr kumimoji="0" lang="en-GB" sz="1000" b="0" i="0" u="none" strike="noStrike" kern="1200" cap="none" spc="0" normalizeH="0" baseline="30000" noProof="0">
              <a:ln>
                <a:noFill/>
              </a:ln>
              <a:solidFill>
                <a:srgbClr val="000000"/>
              </a:solidFill>
              <a:effectLst/>
              <a:uLnTx/>
              <a:uFillTx/>
              <a:latin typeface="Arial"/>
              <a:ea typeface="+mn-ea"/>
              <a:cs typeface="Arial" panose="020B0604020202020204" pitchFamily="34" charset="0"/>
            </a:endParaRPr>
          </a:p>
        </p:txBody>
      </p:sp>
      <p:sp>
        <p:nvSpPr>
          <p:cNvPr id="33" name="Rounded Rectangle 32">
            <a:extLst>
              <a:ext uri="{FF2B5EF4-FFF2-40B4-BE49-F238E27FC236}">
                <a16:creationId xmlns:a16="http://schemas.microsoft.com/office/drawing/2014/main" id="{59073EDD-4003-3902-12BB-1DC9884B91F3}"/>
              </a:ext>
            </a:extLst>
          </p:cNvPr>
          <p:cNvSpPr>
            <a:spLocks noChangeArrowheads="1"/>
          </p:cNvSpPr>
          <p:nvPr/>
        </p:nvSpPr>
        <p:spPr bwMode="auto">
          <a:xfrm>
            <a:off x="6506539" y="2822348"/>
            <a:ext cx="650724" cy="947588"/>
          </a:xfrm>
          <a:prstGeom prst="rect">
            <a:avLst/>
          </a:prstGeom>
          <a:solidFill>
            <a:schemeClr val="accent1">
              <a:lumMod val="20000"/>
              <a:lumOff val="80000"/>
            </a:schemeClr>
          </a:solidFill>
          <a:ln>
            <a:noFill/>
            <a:headEnd/>
            <a:tailEnd/>
          </a:ln>
          <a:effectLst/>
        </p:spPr>
        <p:style>
          <a:lnRef idx="1">
            <a:schemeClr val="accent6"/>
          </a:lnRef>
          <a:fillRef idx="3">
            <a:schemeClr val="accent6"/>
          </a:fillRef>
          <a:effectRef idx="2">
            <a:schemeClr val="accent6"/>
          </a:effectRef>
          <a:fontRef idx="minor">
            <a:schemeClr val="lt1"/>
          </a:fontRef>
        </p:style>
        <p:txBody>
          <a:bodyPr lIns="57607" tIns="28804" rIns="57607" bIns="28804" anchor="ctr"/>
          <a:lstStyle/>
          <a:p>
            <a:pPr marL="0" marR="0" lvl="0" indent="0" algn="ctr" defTabSz="914400" rtl="0" eaLnBrk="1" fontAlgn="auto" latinLnBrk="0" hangingPunct="1">
              <a:lnSpc>
                <a:spcPct val="100000"/>
              </a:lnSpc>
              <a:spcBef>
                <a:spcPts val="0"/>
              </a:spcBef>
              <a:spcAft>
                <a:spcPts val="0"/>
              </a:spcAft>
              <a:buClrTx/>
              <a:buSzTx/>
              <a:buFontTx/>
              <a:buNone/>
              <a:tabLst>
                <a:tab pos="179388" algn="l"/>
              </a:tabLst>
              <a:defRPr/>
            </a:pPr>
            <a:r>
              <a:rPr kumimoji="0" lang="en-GB" sz="1000" b="1" i="0" u="none" strike="noStrike" kern="1200" cap="none" spc="0" normalizeH="0" baseline="0" noProof="0" err="1">
                <a:ln>
                  <a:noFill/>
                </a:ln>
                <a:solidFill>
                  <a:srgbClr val="000000"/>
                </a:solidFill>
                <a:effectLst/>
                <a:uLnTx/>
                <a:uFillTx/>
                <a:latin typeface="Arial"/>
                <a:ea typeface="+mn-ea"/>
                <a:cs typeface="Arial" panose="020B0604020202020204" pitchFamily="34" charset="0"/>
              </a:rPr>
              <a:t>allo</a:t>
            </a:r>
            <a:r>
              <a:rPr kumimoji="0" lang="en-GB" sz="10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-SZT</a:t>
            </a:r>
          </a:p>
        </p:txBody>
      </p:sp>
      <p:cxnSp>
        <p:nvCxnSpPr>
          <p:cNvPr id="38" name="Gerade Verbindung mit Pfeil 37">
            <a:extLst>
              <a:ext uri="{FF2B5EF4-FFF2-40B4-BE49-F238E27FC236}">
                <a16:creationId xmlns:a16="http://schemas.microsoft.com/office/drawing/2014/main" id="{C58E012B-39FA-D325-E103-130FE02C181E}"/>
              </a:ext>
            </a:extLst>
          </p:cNvPr>
          <p:cNvCxnSpPr/>
          <p:nvPr/>
        </p:nvCxnSpPr>
        <p:spPr bwMode="auto">
          <a:xfrm>
            <a:off x="7118077" y="3297996"/>
            <a:ext cx="360000" cy="0"/>
          </a:xfrm>
          <a:prstGeom prst="straightConnector1">
            <a:avLst/>
          </a:prstGeom>
          <a:solidFill>
            <a:schemeClr val="accent1"/>
          </a:solidFill>
          <a:ln w="19050" cap="flat" cmpd="sng" algn="ctr">
            <a:solidFill>
              <a:schemeClr val="tx1">
                <a:lumMod val="65000"/>
                <a:lumOff val="35000"/>
              </a:schemeClr>
            </a:solidFill>
            <a:prstDash val="solid"/>
            <a:round/>
            <a:headEnd type="none" w="med" len="med"/>
            <a:tailEnd type="triangle"/>
          </a:ln>
          <a:effectLst/>
        </p:spPr>
      </p:cxnSp>
      <p:sp>
        <p:nvSpPr>
          <p:cNvPr id="40" name="Rounded Rectangle 32">
            <a:extLst>
              <a:ext uri="{FF2B5EF4-FFF2-40B4-BE49-F238E27FC236}">
                <a16:creationId xmlns:a16="http://schemas.microsoft.com/office/drawing/2014/main" id="{A0FE36C0-6E39-7D02-90A7-1D87E04E0649}"/>
              </a:ext>
            </a:extLst>
          </p:cNvPr>
          <p:cNvSpPr>
            <a:spLocks noChangeArrowheads="1"/>
          </p:cNvSpPr>
          <p:nvPr/>
        </p:nvSpPr>
        <p:spPr bwMode="auto">
          <a:xfrm>
            <a:off x="5153443" y="1421606"/>
            <a:ext cx="650724" cy="947588"/>
          </a:xfrm>
          <a:prstGeom prst="rect">
            <a:avLst/>
          </a:prstGeom>
          <a:pattFill prst="dkUpDiag">
            <a:fgClr>
              <a:schemeClr val="accent1">
                <a:lumMod val="20000"/>
                <a:lumOff val="80000"/>
              </a:schemeClr>
            </a:fgClr>
            <a:bgClr>
              <a:schemeClr val="bg1"/>
            </a:bgClr>
          </a:pattFill>
          <a:ln>
            <a:noFill/>
            <a:headEnd/>
            <a:tailEnd/>
          </a:ln>
          <a:effectLst/>
        </p:spPr>
        <p:style>
          <a:lnRef idx="1">
            <a:schemeClr val="accent6"/>
          </a:lnRef>
          <a:fillRef idx="3">
            <a:schemeClr val="accent6"/>
          </a:fillRef>
          <a:effectRef idx="2">
            <a:schemeClr val="accent6"/>
          </a:effectRef>
          <a:fontRef idx="minor">
            <a:schemeClr val="lt1"/>
          </a:fontRef>
        </p:style>
        <p:txBody>
          <a:bodyPr lIns="57607" tIns="28804" rIns="57607" bIns="28804" anchor="ctr"/>
          <a:lstStyle/>
          <a:p>
            <a:pPr marL="0" marR="0" lvl="0" indent="0" algn="ctr" defTabSz="914400" rtl="0" eaLnBrk="1" fontAlgn="auto" latinLnBrk="0" hangingPunct="1">
              <a:lnSpc>
                <a:spcPct val="100000"/>
              </a:lnSpc>
              <a:spcBef>
                <a:spcPts val="0"/>
              </a:spcBef>
              <a:spcAft>
                <a:spcPts val="0"/>
              </a:spcAft>
              <a:buClrTx/>
              <a:buSzTx/>
              <a:buFontTx/>
              <a:buNone/>
              <a:tabLst>
                <a:tab pos="179388" algn="l"/>
              </a:tabLst>
              <a:defRPr/>
            </a:pPr>
            <a:r>
              <a:rPr kumimoji="0" lang="en-GB" sz="10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Optional 2. ASZT </a:t>
            </a:r>
            <a:r>
              <a:rPr kumimoji="0" lang="en-GB" sz="1000" b="0" i="0" u="none" strike="noStrike" kern="1200" cap="none" spc="0" normalizeH="0" baseline="0" noProof="0" err="1">
                <a:ln>
                  <a:noFill/>
                </a:ln>
                <a:solidFill>
                  <a:srgbClr val="000000"/>
                </a:solidFill>
                <a:effectLst/>
                <a:uLnTx/>
                <a:uFillTx/>
                <a:latin typeface="Arial"/>
                <a:ea typeface="+mn-ea"/>
                <a:cs typeface="Arial" panose="020B0604020202020204" pitchFamily="34" charset="0"/>
              </a:rPr>
              <a:t>bei</a:t>
            </a:r>
            <a:r>
              <a:rPr kumimoji="0" lang="en-GB" sz="10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 PR </a:t>
            </a:r>
            <a:r>
              <a:rPr kumimoji="0" lang="en-GB" sz="1000" b="0" i="0" u="none" strike="noStrike" kern="1200" cap="none" spc="0" normalizeH="0" baseline="0" noProof="0" err="1">
                <a:ln>
                  <a:noFill/>
                </a:ln>
                <a:solidFill>
                  <a:srgbClr val="000000"/>
                </a:solidFill>
                <a:effectLst/>
                <a:uLnTx/>
                <a:uFillTx/>
                <a:latin typeface="Arial"/>
                <a:ea typeface="+mn-ea"/>
                <a:cs typeface="Arial" panose="020B0604020202020204" pitchFamily="34" charset="0"/>
              </a:rPr>
              <a:t>nach</a:t>
            </a:r>
            <a:r>
              <a:rPr kumimoji="0" lang="en-GB" sz="10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der 1. ASZT</a:t>
            </a:r>
          </a:p>
        </p:txBody>
      </p:sp>
    </p:spTree>
    <p:extLst>
      <p:ext uri="{BB962C8B-B14F-4D97-AF65-F5344CB8AC3E}">
        <p14:creationId xmlns:p14="http://schemas.microsoft.com/office/powerpoint/2010/main" val="1097327798"/>
      </p:ext>
    </p:extLst>
  </p:cSld>
  <p:clrMapOvr>
    <a:masterClrMapping/>
  </p:clrMapOvr>
  <p:transition>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hteck 112">
            <a:extLst>
              <a:ext uri="{FF2B5EF4-FFF2-40B4-BE49-F238E27FC236}">
                <a16:creationId xmlns:a16="http://schemas.microsoft.com/office/drawing/2014/main" id="{F8B52A36-FCD5-4E71-9995-49918DF4F723}"/>
              </a:ext>
            </a:extLst>
          </p:cNvPr>
          <p:cNvSpPr/>
          <p:nvPr/>
        </p:nvSpPr>
        <p:spPr>
          <a:xfrm>
            <a:off x="399600" y="4771412"/>
            <a:ext cx="871532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err="1">
                <a:ln>
                  <a:noFill/>
                </a:ln>
                <a:solidFill>
                  <a:srgbClr val="000000"/>
                </a:solidFill>
                <a:effectLst/>
                <a:uLnTx/>
                <a:uFillTx/>
                <a:latin typeface="Arial"/>
                <a:ea typeface="+mn-ea"/>
                <a:cs typeface="+mn-cs"/>
              </a:rPr>
              <a:t>allo</a:t>
            </a:r>
            <a:r>
              <a:rPr kumimoji="0" lang="en-US" sz="600" b="0" i="0" u="none" strike="noStrike" kern="0" cap="none" spc="0" normalizeH="0" baseline="0" noProof="0">
                <a:ln>
                  <a:noFill/>
                </a:ln>
                <a:solidFill>
                  <a:srgbClr val="000000"/>
                </a:solidFill>
                <a:effectLst/>
                <a:uLnTx/>
                <a:uFillTx/>
                <a:latin typeface="Arial"/>
                <a:ea typeface="+mn-ea"/>
                <a:cs typeface="+mn-cs"/>
              </a:rPr>
              <a:t>-SZT: </a:t>
            </a:r>
            <a:r>
              <a:rPr kumimoji="0" lang="en-US" sz="600" b="0" i="0" u="none" strike="noStrike" kern="0" cap="none" spc="0" normalizeH="0" baseline="0" noProof="0" err="1">
                <a:ln>
                  <a:noFill/>
                </a:ln>
                <a:solidFill>
                  <a:srgbClr val="000000"/>
                </a:solidFill>
                <a:effectLst/>
                <a:uLnTx/>
                <a:uFillTx/>
                <a:latin typeface="Arial"/>
                <a:ea typeface="+mn-ea"/>
                <a:cs typeface="+mn-cs"/>
              </a:rPr>
              <a:t>allogene</a:t>
            </a:r>
            <a:r>
              <a:rPr kumimoji="0" lang="en-US" sz="600" b="0" i="0" u="none" strike="noStrike" kern="0" cap="none" spc="0" normalizeH="0" baseline="0" noProof="0">
                <a:ln>
                  <a:noFill/>
                </a:ln>
                <a:solidFill>
                  <a:srgbClr val="000000"/>
                </a:solidFill>
                <a:effectLst/>
                <a:uLnTx/>
                <a:uFillTx/>
                <a:latin typeface="Arial"/>
                <a:ea typeface="+mn-ea"/>
                <a:cs typeface="+mn-cs"/>
              </a:rPr>
              <a:t> </a:t>
            </a:r>
            <a:r>
              <a:rPr kumimoji="0" lang="en-US" sz="600" b="0" i="0" u="none" strike="noStrike" kern="0" cap="none" spc="0" normalizeH="0" baseline="0" noProof="0" err="1">
                <a:ln>
                  <a:noFill/>
                </a:ln>
                <a:solidFill>
                  <a:srgbClr val="000000"/>
                </a:solidFill>
                <a:effectLst/>
                <a:uLnTx/>
                <a:uFillTx/>
                <a:latin typeface="Arial"/>
                <a:ea typeface="+mn-ea"/>
                <a:cs typeface="+mn-cs"/>
              </a:rPr>
              <a:t>Stammzellztransplantation</a:t>
            </a:r>
            <a:r>
              <a:rPr kumimoji="0" lang="en-US" sz="600" b="0" i="0" u="none" strike="noStrike" kern="0" cap="none" spc="0" normalizeH="0" baseline="0" noProof="0">
                <a:ln>
                  <a:noFill/>
                </a:ln>
                <a:solidFill>
                  <a:srgbClr val="000000"/>
                </a:solidFill>
                <a:effectLst/>
                <a:uLnTx/>
                <a:uFillTx/>
                <a:latin typeface="Arial"/>
                <a:ea typeface="+mn-ea"/>
                <a:cs typeface="+mn-cs"/>
              </a:rPr>
              <a:t>; </a:t>
            </a:r>
            <a:r>
              <a:rPr kumimoji="0" lang="de-DE" sz="600" b="0" i="0" u="none" strike="noStrike" kern="1200" cap="none" spc="0" normalizeH="0" baseline="0" noProof="0">
                <a:ln>
                  <a:noFill/>
                </a:ln>
                <a:solidFill>
                  <a:srgbClr val="000000"/>
                </a:solidFill>
                <a:effectLst/>
                <a:uLnTx/>
                <a:uFillTx/>
                <a:latin typeface="Arial"/>
                <a:ea typeface="+mn-ea"/>
                <a:cs typeface="+mn-cs"/>
              </a:rPr>
              <a:t>ASZT: autologe Stammzelltransplantation; </a:t>
            </a:r>
            <a:r>
              <a:rPr kumimoji="0" lang="en-US" sz="600" b="0" i="0" u="none" strike="noStrike" kern="0" cap="none" spc="0" normalizeH="0" baseline="0" noProof="0">
                <a:ln>
                  <a:noFill/>
                </a:ln>
                <a:solidFill>
                  <a:srgbClr val="000000"/>
                </a:solidFill>
                <a:effectLst/>
                <a:uLnTx/>
                <a:uFillTx/>
                <a:latin typeface="Arial"/>
                <a:ea typeface="+mn-ea"/>
                <a:cs typeface="+mn-cs"/>
              </a:rPr>
              <a:t>CR: </a:t>
            </a:r>
            <a:r>
              <a:rPr kumimoji="0" lang="en-US" sz="600" b="0" i="0" u="none" strike="noStrike" kern="0" cap="none" spc="0" normalizeH="0" baseline="0" noProof="0" err="1">
                <a:ln>
                  <a:noFill/>
                </a:ln>
                <a:solidFill>
                  <a:srgbClr val="000000"/>
                </a:solidFill>
                <a:effectLst/>
                <a:uLnTx/>
                <a:uFillTx/>
                <a:latin typeface="Arial"/>
                <a:ea typeface="+mn-ea"/>
                <a:cs typeface="+mn-cs"/>
              </a:rPr>
              <a:t>komplette</a:t>
            </a:r>
            <a:r>
              <a:rPr kumimoji="0" lang="en-US" sz="600" b="0" i="0" u="none" strike="noStrike" kern="0" cap="none" spc="0" normalizeH="0" baseline="0" noProof="0">
                <a:ln>
                  <a:noFill/>
                </a:ln>
                <a:solidFill>
                  <a:srgbClr val="000000"/>
                </a:solidFill>
                <a:effectLst/>
                <a:uLnTx/>
                <a:uFillTx/>
                <a:latin typeface="Arial"/>
                <a:ea typeface="+mn-ea"/>
                <a:cs typeface="+mn-cs"/>
              </a:rPr>
              <a:t> Remission;</a:t>
            </a:r>
            <a:r>
              <a:rPr kumimoji="0" lang="de-DE" sz="600" b="0" i="0" u="none" strike="noStrike" kern="1200" cap="none" spc="0" normalizeH="0" baseline="0" noProof="0">
                <a:ln>
                  <a:noFill/>
                </a:ln>
                <a:solidFill>
                  <a:srgbClr val="000000"/>
                </a:solidFill>
                <a:effectLst/>
                <a:uLnTx/>
                <a:uFillTx/>
                <a:latin typeface="Arial"/>
                <a:ea typeface="+mn-ea"/>
                <a:cs typeface="+mn-cs"/>
              </a:rPr>
              <a:t> </a:t>
            </a:r>
            <a:r>
              <a:rPr kumimoji="0" lang="de-DE" sz="600" b="0" i="0" u="none" strike="noStrike" kern="1200" cap="none" spc="0" normalizeH="0" baseline="0" noProof="0" err="1">
                <a:ln>
                  <a:noFill/>
                </a:ln>
                <a:solidFill>
                  <a:srgbClr val="000000"/>
                </a:solidFill>
                <a:effectLst/>
                <a:uLnTx/>
                <a:uFillTx/>
                <a:latin typeface="Arial"/>
                <a:ea typeface="+mn-ea"/>
                <a:cs typeface="+mn-cs"/>
              </a:rPr>
              <a:t>eGFR</a:t>
            </a:r>
            <a:r>
              <a:rPr kumimoji="0" lang="de-DE" sz="600" b="0" i="0" u="none" strike="noStrike" kern="1200" cap="none" spc="0" normalizeH="0" baseline="0" noProof="0">
                <a:ln>
                  <a:noFill/>
                </a:ln>
                <a:solidFill>
                  <a:srgbClr val="000000"/>
                </a:solidFill>
                <a:effectLst/>
                <a:uLnTx/>
                <a:uFillTx/>
                <a:latin typeface="Arial"/>
                <a:ea typeface="+mn-ea"/>
                <a:cs typeface="+mn-cs"/>
              </a:rPr>
              <a:t>: geschätzte glomeruläre Filtrationsrate; HDM: </a:t>
            </a:r>
            <a:r>
              <a:rPr kumimoji="0" lang="en-US" sz="600" b="0" i="0" u="none" strike="noStrike" kern="0" cap="none" spc="0" normalizeH="0" baseline="0" noProof="0" err="1">
                <a:ln>
                  <a:noFill/>
                </a:ln>
                <a:solidFill>
                  <a:srgbClr val="000000"/>
                </a:solidFill>
                <a:effectLst/>
                <a:uLnTx/>
                <a:uFillTx/>
                <a:latin typeface="Arial"/>
                <a:ea typeface="+mn-ea"/>
                <a:cs typeface="+mn-cs"/>
              </a:rPr>
              <a:t>hochdosiertes</a:t>
            </a:r>
            <a:r>
              <a:rPr kumimoji="0" lang="en-US" sz="600" b="0" i="0" u="none" strike="noStrike" kern="0" cap="none" spc="0" normalizeH="0" baseline="0" noProof="0">
                <a:ln>
                  <a:noFill/>
                </a:ln>
                <a:solidFill>
                  <a:srgbClr val="000000"/>
                </a:solidFill>
                <a:effectLst/>
                <a:uLnTx/>
                <a:uFillTx/>
                <a:latin typeface="Arial"/>
                <a:ea typeface="+mn-ea"/>
                <a:cs typeface="+mn-cs"/>
              </a:rPr>
              <a:t> Melphalan</a:t>
            </a:r>
            <a:r>
              <a:rPr kumimoji="0" lang="de-DE" sz="600" b="0" i="0" u="none" strike="noStrike" kern="1200" cap="none" spc="0" normalizeH="0" baseline="0" noProof="0">
                <a:ln>
                  <a:noFill/>
                </a:ln>
                <a:solidFill>
                  <a:srgbClr val="000000"/>
                </a:solidFill>
                <a:effectLst/>
                <a:uLnTx/>
                <a:uFillTx/>
                <a:latin typeface="Arial"/>
                <a:ea typeface="+mn-ea"/>
                <a:cs typeface="+mn-cs"/>
              </a:rPr>
              <a:t>; HR-CA: zytogenetische Anomalien mit hohem Risiko; ISS: International </a:t>
            </a:r>
            <a:r>
              <a:rPr kumimoji="0" lang="de-DE" sz="600" b="0" i="0" u="none" strike="noStrike" kern="1200" cap="none" spc="0" normalizeH="0" baseline="0" noProof="0" err="1">
                <a:ln>
                  <a:noFill/>
                </a:ln>
                <a:solidFill>
                  <a:srgbClr val="000000"/>
                </a:solidFill>
                <a:effectLst/>
                <a:uLnTx/>
                <a:uFillTx/>
                <a:latin typeface="Arial"/>
                <a:ea typeface="+mn-ea"/>
                <a:cs typeface="+mn-cs"/>
              </a:rPr>
              <a:t>Staging</a:t>
            </a:r>
            <a:r>
              <a:rPr kumimoji="0" lang="de-DE" sz="600" b="0" i="0" u="none" strike="noStrike" kern="1200" cap="none" spc="0" normalizeH="0" baseline="0" noProof="0">
                <a:ln>
                  <a:noFill/>
                </a:ln>
                <a:solidFill>
                  <a:srgbClr val="000000"/>
                </a:solidFill>
                <a:effectLst/>
                <a:uLnTx/>
                <a:uFillTx/>
                <a:latin typeface="Arial"/>
                <a:ea typeface="+mn-ea"/>
                <a:cs typeface="+mn-cs"/>
              </a:rPr>
              <a:t> System; </a:t>
            </a:r>
            <a:r>
              <a:rPr kumimoji="0" lang="en-US" sz="600" b="0" i="0" u="none" strike="noStrike" kern="0" cap="none" spc="0" normalizeH="0" baseline="0" noProof="0" err="1">
                <a:ln>
                  <a:noFill/>
                </a:ln>
                <a:solidFill>
                  <a:srgbClr val="000000"/>
                </a:solidFill>
                <a:effectLst/>
                <a:uLnTx/>
                <a:uFillTx/>
                <a:latin typeface="Arial"/>
                <a:ea typeface="+mn-ea"/>
                <a:cs typeface="+mn-cs"/>
              </a:rPr>
              <a:t>KRd</a:t>
            </a:r>
            <a:r>
              <a:rPr kumimoji="0" lang="en-US" sz="600" b="0" i="0" u="none" strike="noStrike" kern="0" cap="none" spc="0" normalizeH="0" baseline="0" noProof="0">
                <a:ln>
                  <a:noFill/>
                </a:ln>
                <a:solidFill>
                  <a:srgbClr val="000000"/>
                </a:solidFill>
                <a:effectLst/>
                <a:uLnTx/>
                <a:uFillTx/>
                <a:latin typeface="Arial"/>
                <a:ea typeface="+mn-ea"/>
                <a:cs typeface="+mn-cs"/>
              </a:rPr>
              <a:t>: Carfilzomib, </a:t>
            </a:r>
            <a:r>
              <a:rPr kumimoji="0" lang="en-US" sz="600" b="0" i="0" u="none" strike="noStrike" kern="0" cap="none" spc="0" normalizeH="0" baseline="0" noProof="0" err="1">
                <a:ln>
                  <a:noFill/>
                </a:ln>
                <a:solidFill>
                  <a:srgbClr val="000000"/>
                </a:solidFill>
                <a:effectLst/>
                <a:uLnTx/>
                <a:uFillTx/>
                <a:latin typeface="Arial"/>
                <a:ea typeface="+mn-ea"/>
                <a:cs typeface="+mn-cs"/>
              </a:rPr>
              <a:t>Lenalidomid</a:t>
            </a:r>
            <a:r>
              <a:rPr kumimoji="0" lang="en-US" sz="600" b="0" i="0" u="none" strike="noStrike" kern="0" cap="none" spc="0" normalizeH="0" baseline="0" noProof="0">
                <a:ln>
                  <a:noFill/>
                </a:ln>
                <a:solidFill>
                  <a:srgbClr val="000000"/>
                </a:solidFill>
                <a:effectLst/>
                <a:uLnTx/>
                <a:uFillTx/>
                <a:latin typeface="Arial"/>
                <a:ea typeface="+mn-ea"/>
                <a:cs typeface="+mn-cs"/>
              </a:rPr>
              <a:t> und Dexamethason; </a:t>
            </a:r>
            <a:r>
              <a:rPr kumimoji="0" lang="de-DE" sz="600" b="0" i="0" u="none" strike="noStrike" kern="1200" cap="none" spc="0" normalizeH="0" baseline="0" noProof="0">
                <a:ln>
                  <a:noFill/>
                </a:ln>
                <a:solidFill>
                  <a:srgbClr val="000000"/>
                </a:solidFill>
                <a:effectLst/>
                <a:uLnTx/>
                <a:uFillTx/>
                <a:latin typeface="Arial"/>
                <a:ea typeface="+mn-ea"/>
                <a:cs typeface="+mn-cs"/>
              </a:rPr>
              <a:t>LDH: Laktat-Dehydrogenase; MRD: minimale Resterkrankung; </a:t>
            </a:r>
            <a:r>
              <a:rPr kumimoji="0" lang="en-US" sz="600" b="0" i="0" u="none" strike="noStrike" kern="0" cap="none" spc="0" normalizeH="0" baseline="0" noProof="0">
                <a:ln>
                  <a:noFill/>
                </a:ln>
                <a:solidFill>
                  <a:srgbClr val="000000"/>
                </a:solidFill>
                <a:effectLst/>
                <a:uLnTx/>
                <a:uFillTx/>
                <a:latin typeface="Arial"/>
                <a:ea typeface="+mn-ea"/>
                <a:cs typeface="+mn-cs"/>
              </a:rPr>
              <a:t>PR: </a:t>
            </a:r>
            <a:r>
              <a:rPr kumimoji="0" lang="en-US" sz="600" b="0" i="0" u="none" strike="noStrike" kern="0" cap="none" spc="0" normalizeH="0" baseline="0" noProof="0" err="1">
                <a:ln>
                  <a:noFill/>
                </a:ln>
                <a:solidFill>
                  <a:srgbClr val="000000"/>
                </a:solidFill>
                <a:effectLst/>
                <a:uLnTx/>
                <a:uFillTx/>
                <a:latin typeface="Arial"/>
                <a:ea typeface="+mn-ea"/>
                <a:cs typeface="+mn-cs"/>
              </a:rPr>
              <a:t>Teilremission</a:t>
            </a:r>
            <a:r>
              <a:rPr kumimoji="0" lang="en-US" sz="600" b="0" i="0" u="none" strike="noStrike" kern="0" cap="none" spc="0" normalizeH="0" baseline="0" noProof="0">
                <a:ln>
                  <a:noFill/>
                </a:ln>
                <a:solidFill>
                  <a:srgbClr val="000000"/>
                </a:solidFill>
                <a:effectLst/>
                <a:uLnTx/>
                <a:uFillTx/>
                <a:latin typeface="Arial"/>
                <a:ea typeface="+mn-ea"/>
                <a:cs typeface="+mn-cs"/>
              </a:rPr>
              <a:t>; </a:t>
            </a:r>
            <a:r>
              <a:rPr kumimoji="0" lang="de-DE" sz="600" b="0" i="0" u="none" strike="noStrike" kern="1200" cap="none" spc="0" normalizeH="0" baseline="0" noProof="0">
                <a:ln>
                  <a:noFill/>
                </a:ln>
                <a:solidFill>
                  <a:srgbClr val="000000"/>
                </a:solidFill>
                <a:effectLst/>
                <a:uLnTx/>
                <a:uFillTx/>
                <a:latin typeface="Arial"/>
                <a:ea typeface="+mn-ea"/>
                <a:cs typeface="+mn-cs"/>
              </a:rPr>
              <a:t>R-ISS: </a:t>
            </a:r>
            <a:r>
              <a:rPr kumimoji="0" lang="de-DE" sz="600" b="0" i="0" u="none" strike="noStrike" kern="1200" cap="none" spc="0" normalizeH="0" baseline="0" noProof="0" err="1">
                <a:ln>
                  <a:noFill/>
                </a:ln>
                <a:solidFill>
                  <a:srgbClr val="000000"/>
                </a:solidFill>
                <a:effectLst/>
                <a:uLnTx/>
                <a:uFillTx/>
                <a:latin typeface="Arial"/>
                <a:ea typeface="+mn-ea"/>
                <a:cs typeface="+mn-cs"/>
              </a:rPr>
              <a:t>Revised</a:t>
            </a:r>
            <a:r>
              <a:rPr kumimoji="0" lang="de-DE" sz="600" b="0" i="0" u="none" strike="noStrike" kern="1200" cap="none" spc="0" normalizeH="0" baseline="0" noProof="0">
                <a:ln>
                  <a:noFill/>
                </a:ln>
                <a:solidFill>
                  <a:srgbClr val="000000"/>
                </a:solidFill>
                <a:effectLst/>
                <a:uLnTx/>
                <a:uFillTx/>
                <a:latin typeface="Arial"/>
                <a:ea typeface="+mn-ea"/>
                <a:cs typeface="+mn-cs"/>
              </a:rPr>
              <a:t> International </a:t>
            </a:r>
            <a:r>
              <a:rPr kumimoji="0" lang="de-DE" sz="600" b="0" i="0" u="none" strike="noStrike" kern="1200" cap="none" spc="0" normalizeH="0" baseline="0" noProof="0" err="1">
                <a:ln>
                  <a:noFill/>
                </a:ln>
                <a:solidFill>
                  <a:srgbClr val="000000"/>
                </a:solidFill>
                <a:effectLst/>
                <a:uLnTx/>
                <a:uFillTx/>
                <a:latin typeface="Arial"/>
                <a:ea typeface="+mn-ea"/>
                <a:cs typeface="+mn-cs"/>
              </a:rPr>
              <a:t>Staging</a:t>
            </a:r>
            <a:r>
              <a:rPr kumimoji="0" lang="de-DE" sz="600" b="0" i="0" u="none" strike="noStrike" kern="1200" cap="none" spc="0" normalizeH="0" baseline="0" noProof="0">
                <a:ln>
                  <a:noFill/>
                </a:ln>
                <a:solidFill>
                  <a:srgbClr val="000000"/>
                </a:solidFill>
                <a:effectLst/>
                <a:uLnTx/>
                <a:uFillTx/>
                <a:latin typeface="Arial"/>
                <a:ea typeface="+mn-ea"/>
                <a:cs typeface="+mn-cs"/>
              </a:rPr>
              <a:t> System; </a:t>
            </a:r>
            <a:r>
              <a:rPr kumimoji="0" lang="en-US" sz="600" b="0" i="0" u="none" strike="noStrike" kern="0" cap="none" spc="0" normalizeH="0" baseline="0" noProof="0">
                <a:ln>
                  <a:noFill/>
                </a:ln>
                <a:solidFill>
                  <a:srgbClr val="000000"/>
                </a:solidFill>
                <a:effectLst/>
                <a:uLnTx/>
                <a:uFillTx/>
                <a:latin typeface="Arial"/>
                <a:ea typeface="+mn-ea"/>
                <a:cs typeface="+mn-cs"/>
              </a:rPr>
              <a:t>VGPR: </a:t>
            </a:r>
            <a:r>
              <a:rPr kumimoji="0" lang="en-US" sz="600" b="0" i="0" u="none" strike="noStrike" kern="0" cap="none" spc="0" normalizeH="0" baseline="0" noProof="0" err="1">
                <a:ln>
                  <a:noFill/>
                </a:ln>
                <a:solidFill>
                  <a:srgbClr val="000000"/>
                </a:solidFill>
                <a:effectLst/>
                <a:uLnTx/>
                <a:uFillTx/>
                <a:latin typeface="Arial"/>
                <a:ea typeface="+mn-ea"/>
                <a:cs typeface="+mn-cs"/>
              </a:rPr>
              <a:t>sehr</a:t>
            </a:r>
            <a:r>
              <a:rPr kumimoji="0" lang="en-US" sz="600" b="0" i="0" u="none" strike="noStrike" kern="0" cap="none" spc="0" normalizeH="0" baseline="0" noProof="0">
                <a:ln>
                  <a:noFill/>
                </a:ln>
                <a:solidFill>
                  <a:srgbClr val="000000"/>
                </a:solidFill>
                <a:effectLst/>
                <a:uLnTx/>
                <a:uFillTx/>
                <a:latin typeface="Arial"/>
                <a:ea typeface="+mn-ea"/>
                <a:cs typeface="+mn-cs"/>
              </a:rPr>
              <a:t> </a:t>
            </a:r>
            <a:r>
              <a:rPr kumimoji="0" lang="en-US" sz="600" b="0" i="0" u="none" strike="noStrike" kern="0" cap="none" spc="0" normalizeH="0" baseline="0" noProof="0" err="1">
                <a:ln>
                  <a:noFill/>
                </a:ln>
                <a:solidFill>
                  <a:srgbClr val="000000"/>
                </a:solidFill>
                <a:effectLst/>
                <a:uLnTx/>
                <a:uFillTx/>
                <a:latin typeface="Arial"/>
                <a:ea typeface="+mn-ea"/>
                <a:cs typeface="+mn-cs"/>
              </a:rPr>
              <a:t>gute</a:t>
            </a:r>
            <a:r>
              <a:rPr kumimoji="0" lang="en-US" sz="600" b="0" i="0" u="none" strike="noStrike" kern="0" cap="none" spc="0" normalizeH="0" baseline="0" noProof="0">
                <a:ln>
                  <a:noFill/>
                </a:ln>
                <a:solidFill>
                  <a:srgbClr val="000000"/>
                </a:solidFill>
                <a:effectLst/>
                <a:uLnTx/>
                <a:uFillTx/>
                <a:latin typeface="Arial"/>
                <a:ea typeface="+mn-ea"/>
                <a:cs typeface="+mn-cs"/>
              </a:rPr>
              <a:t> </a:t>
            </a:r>
            <a:r>
              <a:rPr kumimoji="0" lang="en-US" sz="600" b="0" i="0" u="none" strike="noStrike" kern="0" cap="none" spc="0" normalizeH="0" baseline="0" noProof="0" err="1">
                <a:ln>
                  <a:noFill/>
                </a:ln>
                <a:solidFill>
                  <a:srgbClr val="000000"/>
                </a:solidFill>
                <a:effectLst/>
                <a:uLnTx/>
                <a:uFillTx/>
                <a:latin typeface="Arial"/>
                <a:ea typeface="+mn-ea"/>
                <a:cs typeface="+mn-cs"/>
              </a:rPr>
              <a:t>Teilremission</a:t>
            </a:r>
            <a:r>
              <a:rPr kumimoji="0" lang="de-DE" sz="600" b="0" i="0" u="none" strike="noStrike" kern="1200" cap="none" spc="0" normalizeH="0" baseline="0" noProof="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a:ea typeface="+mn-ea"/>
                <a:cs typeface="+mn-cs"/>
              </a:rPr>
              <a:t>Van De Donk NWC et al, ASH 2022, Abstract 1926, </a:t>
            </a:r>
            <a:r>
              <a:rPr kumimoji="0" lang="en-US" sz="600" b="0" i="0" u="none" strike="noStrike" kern="1200" cap="none" spc="0" normalizeH="0" baseline="0" noProof="0">
                <a:ln>
                  <a:noFill/>
                </a:ln>
                <a:solidFill>
                  <a:srgbClr val="000000"/>
                </a:solidFill>
                <a:effectLst/>
                <a:uLnTx/>
                <a:uFillTx/>
                <a:latin typeface="Arial"/>
                <a:ea typeface="+mn-ea"/>
                <a:cs typeface="+mn-cs"/>
                <a:hlinkClick r:id="rId3"/>
              </a:rPr>
              <a:t>https://ash.confex.com/ash/2022/webprogram/Paper165942.html</a:t>
            </a:r>
            <a:r>
              <a:rPr kumimoji="0" lang="en-US" sz="600" b="0" i="0" u="none" strike="noStrike" kern="1200" cap="none" spc="0" normalizeH="0" baseline="0" noProof="0">
                <a:ln>
                  <a:noFill/>
                </a:ln>
                <a:solidFill>
                  <a:srgbClr val="000000"/>
                </a:solidFill>
                <a:effectLst/>
                <a:uLnTx/>
                <a:uFillTx/>
                <a:latin typeface="Arial"/>
                <a:ea typeface="+mn-ea"/>
                <a:cs typeface="+mn-cs"/>
              </a:rPr>
              <a:t> </a:t>
            </a:r>
            <a:endParaRPr kumimoji="0" lang="en-NZ" sz="6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2" name="Tabelle 1">
            <a:extLst>
              <a:ext uri="{FF2B5EF4-FFF2-40B4-BE49-F238E27FC236}">
                <a16:creationId xmlns:a16="http://schemas.microsoft.com/office/drawing/2014/main" id="{A56B414C-4B7E-4752-A77B-BDB7B519F3FD}"/>
              </a:ext>
            </a:extLst>
          </p:cNvPr>
          <p:cNvGraphicFramePr>
            <a:graphicFrameLocks noGrp="1"/>
          </p:cNvGraphicFramePr>
          <p:nvPr>
            <p:extLst>
              <p:ext uri="{D42A27DB-BD31-4B8C-83A1-F6EECF244321}">
                <p14:modId xmlns:p14="http://schemas.microsoft.com/office/powerpoint/2010/main" val="413720558"/>
              </p:ext>
            </p:extLst>
          </p:nvPr>
        </p:nvGraphicFramePr>
        <p:xfrm>
          <a:off x="390889" y="953792"/>
          <a:ext cx="5661893" cy="3810000"/>
        </p:xfrm>
        <a:graphic>
          <a:graphicData uri="http://schemas.openxmlformats.org/drawingml/2006/table">
            <a:tbl>
              <a:tblPr firstRow="1" bandRow="1">
                <a:tableStyleId>{5C22544A-7EE6-4342-B048-85BDC9FD1C3A}</a:tableStyleId>
              </a:tblPr>
              <a:tblGrid>
                <a:gridCol w="3688951">
                  <a:extLst>
                    <a:ext uri="{9D8B030D-6E8A-4147-A177-3AD203B41FA5}">
                      <a16:colId xmlns:a16="http://schemas.microsoft.com/office/drawing/2014/main" val="2365560256"/>
                    </a:ext>
                  </a:extLst>
                </a:gridCol>
                <a:gridCol w="1972942">
                  <a:extLst>
                    <a:ext uri="{9D8B030D-6E8A-4147-A177-3AD203B41FA5}">
                      <a16:colId xmlns:a16="http://schemas.microsoft.com/office/drawing/2014/main" val="2917887055"/>
                    </a:ext>
                  </a:extLst>
                </a:gridCol>
              </a:tblGrid>
              <a:tr h="235607">
                <a:tc>
                  <a:txBody>
                    <a:bodyPr/>
                    <a:lstStyle/>
                    <a:p>
                      <a:endParaRPr lang="de-DE" sz="1000"/>
                    </a:p>
                  </a:txBody>
                  <a:tcPr/>
                </a:tc>
                <a:tc>
                  <a:txBody>
                    <a:bodyPr/>
                    <a:lstStyle/>
                    <a:p>
                      <a:pPr algn="ctr"/>
                      <a:r>
                        <a:rPr lang="de-DE" sz="1000" err="1"/>
                        <a:t>pPCL</a:t>
                      </a:r>
                      <a:r>
                        <a:rPr lang="de-DE" sz="1000"/>
                        <a:t> ≤ 65 Jahre (n = 36)</a:t>
                      </a:r>
                    </a:p>
                  </a:txBody>
                  <a:tcPr/>
                </a:tc>
                <a:extLst>
                  <a:ext uri="{0D108BD9-81ED-4DB2-BD59-A6C34878D82A}">
                    <a16:rowId xmlns:a16="http://schemas.microsoft.com/office/drawing/2014/main" val="2375786955"/>
                  </a:ext>
                </a:extLst>
              </a:tr>
              <a:tr h="235607">
                <a:tc>
                  <a:txBody>
                    <a:bodyPr/>
                    <a:lstStyle/>
                    <a:p>
                      <a:r>
                        <a:rPr lang="de-DE" sz="1000"/>
                        <a:t>Medianes Alter, Jahre</a:t>
                      </a:r>
                    </a:p>
                  </a:txBody>
                  <a:tcPr/>
                </a:tc>
                <a:tc>
                  <a:txBody>
                    <a:bodyPr/>
                    <a:lstStyle/>
                    <a:p>
                      <a:pPr algn="ctr"/>
                      <a:r>
                        <a:rPr lang="de-DE" sz="1000"/>
                        <a:t>60 </a:t>
                      </a:r>
                    </a:p>
                  </a:txBody>
                  <a:tcPr/>
                </a:tc>
                <a:extLst>
                  <a:ext uri="{0D108BD9-81ED-4DB2-BD59-A6C34878D82A}">
                    <a16:rowId xmlns:a16="http://schemas.microsoft.com/office/drawing/2014/main" val="1039641673"/>
                  </a:ext>
                </a:extLst>
              </a:tr>
              <a:tr h="235607">
                <a:tc>
                  <a:txBody>
                    <a:bodyPr/>
                    <a:lstStyle/>
                    <a:p>
                      <a:r>
                        <a:rPr lang="de-DE" sz="1000"/>
                        <a:t>Knochenerkrankung, %</a:t>
                      </a:r>
                    </a:p>
                  </a:txBody>
                  <a:tcPr/>
                </a:tc>
                <a:tc>
                  <a:txBody>
                    <a:bodyPr/>
                    <a:lstStyle/>
                    <a:p>
                      <a:pPr algn="ctr"/>
                      <a:r>
                        <a:rPr lang="de-DE" sz="1000"/>
                        <a:t>67</a:t>
                      </a:r>
                    </a:p>
                  </a:txBody>
                  <a:tcPr/>
                </a:tc>
                <a:extLst>
                  <a:ext uri="{0D108BD9-81ED-4DB2-BD59-A6C34878D82A}">
                    <a16:rowId xmlns:a16="http://schemas.microsoft.com/office/drawing/2014/main" val="2915835479"/>
                  </a:ext>
                </a:extLst>
              </a:tr>
              <a:tr h="235607">
                <a:tc>
                  <a:txBody>
                    <a:bodyPr/>
                    <a:lstStyle/>
                    <a:p>
                      <a:r>
                        <a:rPr lang="de-DE" sz="1000"/>
                        <a:t>WHO Performance Status ≥ 2, %</a:t>
                      </a:r>
                    </a:p>
                  </a:txBody>
                  <a:tcPr/>
                </a:tc>
                <a:tc>
                  <a:txBody>
                    <a:bodyPr/>
                    <a:lstStyle/>
                    <a:p>
                      <a:pPr algn="ctr"/>
                      <a:r>
                        <a:rPr lang="de-DE" sz="1000"/>
                        <a:t>33</a:t>
                      </a:r>
                    </a:p>
                  </a:txBody>
                  <a:tcPr/>
                </a:tc>
                <a:extLst>
                  <a:ext uri="{0D108BD9-81ED-4DB2-BD59-A6C34878D82A}">
                    <a16:rowId xmlns:a16="http://schemas.microsoft.com/office/drawing/2014/main" val="2142083862"/>
                  </a:ext>
                </a:extLst>
              </a:tr>
              <a:tr h="235607">
                <a:tc>
                  <a:txBody>
                    <a:bodyPr/>
                    <a:lstStyle/>
                    <a:p>
                      <a:r>
                        <a:rPr lang="de-DE" sz="1000"/>
                        <a:t>Tumorlast, </a:t>
                      </a:r>
                      <a:r>
                        <a:rPr lang="it-IT" sz="1000" err="1"/>
                        <a:t>medianer</a:t>
                      </a:r>
                      <a:r>
                        <a:rPr lang="it-IT" sz="1000"/>
                        <a:t> </a:t>
                      </a:r>
                      <a:r>
                        <a:rPr lang="it-IT" sz="1000" err="1"/>
                        <a:t>Plasmazellenanteil</a:t>
                      </a:r>
                      <a:r>
                        <a:rPr lang="it-IT" sz="1000"/>
                        <a:t> </a:t>
                      </a:r>
                      <a:r>
                        <a:rPr lang="it-IT" sz="1000" err="1"/>
                        <a:t>im</a:t>
                      </a:r>
                      <a:r>
                        <a:rPr lang="it-IT" sz="1000"/>
                        <a:t> </a:t>
                      </a:r>
                      <a:r>
                        <a:rPr lang="it-IT" sz="1000" err="1"/>
                        <a:t>Knochenmark</a:t>
                      </a:r>
                      <a:r>
                        <a:rPr lang="it-IT" sz="1000"/>
                        <a:t>,</a:t>
                      </a:r>
                      <a:r>
                        <a:rPr lang="de-DE" sz="1000"/>
                        <a:t> %</a:t>
                      </a:r>
                    </a:p>
                  </a:txBody>
                  <a:tcPr/>
                </a:tc>
                <a:tc>
                  <a:txBody>
                    <a:bodyPr/>
                    <a:lstStyle/>
                    <a:p>
                      <a:pPr algn="ctr"/>
                      <a:r>
                        <a:rPr lang="de-DE" sz="1000"/>
                        <a:t>80</a:t>
                      </a:r>
                    </a:p>
                  </a:txBody>
                  <a:tcPr/>
                </a:tc>
                <a:extLst>
                  <a:ext uri="{0D108BD9-81ED-4DB2-BD59-A6C34878D82A}">
                    <a16:rowId xmlns:a16="http://schemas.microsoft.com/office/drawing/2014/main" val="436565556"/>
                  </a:ext>
                </a:extLst>
              </a:tr>
              <a:tr h="235607">
                <a:tc>
                  <a:txBody>
                    <a:bodyPr/>
                    <a:lstStyle/>
                    <a:p>
                      <a:r>
                        <a:rPr lang="de-DE" sz="1000"/>
                        <a:t>Mediane Anzahl der Plasmazellen im peripheren Blut</a:t>
                      </a:r>
                      <a:r>
                        <a:rPr lang="en-US" sz="1000"/>
                        <a:t> (Range)</a:t>
                      </a:r>
                    </a:p>
                    <a:p>
                      <a:r>
                        <a:rPr lang="en-US" sz="1000" err="1"/>
                        <a:t>Mediane</a:t>
                      </a:r>
                      <a:r>
                        <a:rPr lang="en-US" sz="1000"/>
                        <a:t> </a:t>
                      </a:r>
                      <a:r>
                        <a:rPr lang="en-US" sz="1000" err="1"/>
                        <a:t>Thrombozytenzahl</a:t>
                      </a:r>
                      <a:r>
                        <a:rPr lang="en-US" sz="1000"/>
                        <a:t> (Range)</a:t>
                      </a:r>
                    </a:p>
                    <a:p>
                      <a:r>
                        <a:rPr lang="en-US" sz="1000" err="1"/>
                        <a:t>Mediane</a:t>
                      </a:r>
                      <a:r>
                        <a:rPr lang="en-US" sz="1000"/>
                        <a:t> eGFR (Range)</a:t>
                      </a:r>
                      <a:endParaRPr lang="de-DE" sz="1000"/>
                    </a:p>
                  </a:txBody>
                  <a:tcPr/>
                </a:tc>
                <a:tc>
                  <a:txBody>
                    <a:bodyPr/>
                    <a:lstStyle/>
                    <a:p>
                      <a:pPr algn="ctr"/>
                      <a:r>
                        <a:rPr lang="de-DE" sz="1000"/>
                        <a:t>4.1 x 10</a:t>
                      </a:r>
                      <a:r>
                        <a:rPr lang="de-DE" sz="1000" baseline="30000"/>
                        <a:t>9 </a:t>
                      </a:r>
                      <a:r>
                        <a:rPr lang="de-DE" sz="1000"/>
                        <a:t>/l (1,6 - 60,0)</a:t>
                      </a:r>
                    </a:p>
                    <a:p>
                      <a:pPr algn="ctr"/>
                      <a:r>
                        <a:rPr lang="de-DE" sz="1000"/>
                        <a:t>111 x 10</a:t>
                      </a:r>
                      <a:r>
                        <a:rPr lang="de-DE" sz="1000" baseline="30000"/>
                        <a:t>9 </a:t>
                      </a:r>
                      <a:r>
                        <a:rPr lang="de-DE" sz="1000"/>
                        <a:t>/l (20 - 517)</a:t>
                      </a:r>
                    </a:p>
                    <a:p>
                      <a:pPr algn="ctr"/>
                      <a:r>
                        <a:rPr lang="en-US" sz="1000"/>
                        <a:t>54,0 ml/min (15,0 - 123)</a:t>
                      </a:r>
                      <a:endParaRPr lang="de-DE" sz="1000"/>
                    </a:p>
                  </a:txBody>
                  <a:tcPr/>
                </a:tc>
                <a:extLst>
                  <a:ext uri="{0D108BD9-81ED-4DB2-BD59-A6C34878D82A}">
                    <a16:rowId xmlns:a16="http://schemas.microsoft.com/office/drawing/2014/main" val="1570370529"/>
                  </a:ext>
                </a:extLst>
              </a:tr>
              <a:tr h="235607">
                <a:tc>
                  <a:txBody>
                    <a:bodyPr/>
                    <a:lstStyle/>
                    <a:p>
                      <a:r>
                        <a:rPr lang="de-DE" sz="1000"/>
                        <a:t>Hoher LDH-Wert</a:t>
                      </a:r>
                    </a:p>
                  </a:txBody>
                  <a:tcPr/>
                </a:tc>
                <a:tc>
                  <a:txBody>
                    <a:bodyPr/>
                    <a:lstStyle/>
                    <a:p>
                      <a:pPr algn="ctr"/>
                      <a:r>
                        <a:rPr lang="de-DE" sz="1000"/>
                        <a:t>58</a:t>
                      </a:r>
                    </a:p>
                  </a:txBody>
                  <a:tcPr/>
                </a:tc>
                <a:extLst>
                  <a:ext uri="{0D108BD9-81ED-4DB2-BD59-A6C34878D82A}">
                    <a16:rowId xmlns:a16="http://schemas.microsoft.com/office/drawing/2014/main" val="980506401"/>
                  </a:ext>
                </a:extLst>
              </a:tr>
              <a:tr h="235607">
                <a:tc>
                  <a:txBody>
                    <a:bodyPr/>
                    <a:lstStyle/>
                    <a:p>
                      <a:r>
                        <a:rPr lang="de-DE" sz="1000" b="1"/>
                        <a:t>HR-CA, %</a:t>
                      </a:r>
                    </a:p>
                    <a:p>
                      <a:r>
                        <a:rPr lang="de-DE" sz="1000"/>
                        <a:t>   del17p</a:t>
                      </a:r>
                    </a:p>
                    <a:p>
                      <a:r>
                        <a:rPr lang="de-DE" sz="1000"/>
                        <a:t>   t(4;14)</a:t>
                      </a:r>
                    </a:p>
                    <a:p>
                      <a:r>
                        <a:rPr lang="de-DE" sz="1000"/>
                        <a:t>   t(14;16)</a:t>
                      </a:r>
                    </a:p>
                    <a:p>
                      <a:r>
                        <a:rPr lang="de-DE" sz="1000"/>
                        <a:t>   t(11;14)</a:t>
                      </a:r>
                    </a:p>
                    <a:p>
                      <a:r>
                        <a:rPr lang="de-DE" sz="1000"/>
                        <a:t>   </a:t>
                      </a:r>
                      <a:r>
                        <a:rPr lang="de-DE" sz="1000" err="1"/>
                        <a:t>gain</a:t>
                      </a:r>
                      <a:r>
                        <a:rPr lang="de-DE" sz="1000"/>
                        <a:t>/</a:t>
                      </a:r>
                      <a:r>
                        <a:rPr lang="de-DE" sz="1000" err="1"/>
                        <a:t>ampl</a:t>
                      </a:r>
                      <a:r>
                        <a:rPr lang="de-DE" sz="1000"/>
                        <a:t>(1q) </a:t>
                      </a:r>
                    </a:p>
                    <a:p>
                      <a:r>
                        <a:rPr lang="de-DE" sz="1000"/>
                        <a:t>   ≥ 2 zytogenetische Abnormalitäten</a:t>
                      </a:r>
                    </a:p>
                  </a:txBody>
                  <a:tcPr/>
                </a:tc>
                <a:tc>
                  <a:txBody>
                    <a:bodyPr/>
                    <a:lstStyle/>
                    <a:p>
                      <a:pPr algn="ctr"/>
                      <a:endParaRPr lang="de-DE" sz="1000"/>
                    </a:p>
                    <a:p>
                      <a:pPr algn="ctr"/>
                      <a:r>
                        <a:rPr lang="de-DE" sz="1000"/>
                        <a:t>47</a:t>
                      </a:r>
                    </a:p>
                    <a:p>
                      <a:pPr algn="ctr"/>
                      <a:r>
                        <a:rPr lang="de-DE" sz="1000"/>
                        <a:t>9</a:t>
                      </a:r>
                    </a:p>
                    <a:p>
                      <a:pPr algn="ctr"/>
                      <a:r>
                        <a:rPr lang="de-DE" sz="1000"/>
                        <a:t>19</a:t>
                      </a:r>
                    </a:p>
                    <a:p>
                      <a:pPr marL="0" marR="0" lvl="0" indent="0" algn="ctr" defTabSz="685783" rtl="0" eaLnBrk="1" fontAlgn="auto" latinLnBrk="0" hangingPunct="1">
                        <a:lnSpc>
                          <a:spcPct val="100000"/>
                        </a:lnSpc>
                        <a:spcBef>
                          <a:spcPts val="0"/>
                        </a:spcBef>
                        <a:spcAft>
                          <a:spcPts val="0"/>
                        </a:spcAft>
                        <a:buClrTx/>
                        <a:buSzTx/>
                        <a:buFontTx/>
                        <a:buNone/>
                        <a:tabLst/>
                        <a:defRPr/>
                      </a:pPr>
                      <a:r>
                        <a:rPr lang="de-DE" sz="1000"/>
                        <a:t>26</a:t>
                      </a:r>
                    </a:p>
                    <a:p>
                      <a:pPr marL="0" marR="0" lvl="0" indent="0" algn="ctr" defTabSz="685783" rtl="0" eaLnBrk="1" fontAlgn="auto" latinLnBrk="0" hangingPunct="1">
                        <a:lnSpc>
                          <a:spcPct val="100000"/>
                        </a:lnSpc>
                        <a:spcBef>
                          <a:spcPts val="0"/>
                        </a:spcBef>
                        <a:spcAft>
                          <a:spcPts val="0"/>
                        </a:spcAft>
                        <a:buClrTx/>
                        <a:buSzTx/>
                        <a:buFontTx/>
                        <a:buNone/>
                        <a:tabLst/>
                        <a:defRPr/>
                      </a:pPr>
                      <a:r>
                        <a:rPr lang="de-DE" sz="1000"/>
                        <a:t>61</a:t>
                      </a:r>
                    </a:p>
                    <a:p>
                      <a:pPr algn="ctr"/>
                      <a:r>
                        <a:rPr lang="de-DE" sz="1000"/>
                        <a:t>38</a:t>
                      </a:r>
                    </a:p>
                  </a:txBody>
                  <a:tcPr/>
                </a:tc>
                <a:extLst>
                  <a:ext uri="{0D108BD9-81ED-4DB2-BD59-A6C34878D82A}">
                    <a16:rowId xmlns:a16="http://schemas.microsoft.com/office/drawing/2014/main" val="108914956"/>
                  </a:ext>
                </a:extLst>
              </a:tr>
              <a:tr h="235607">
                <a:tc>
                  <a:txBody>
                    <a:bodyPr/>
                    <a:lstStyle/>
                    <a:p>
                      <a:r>
                        <a:rPr lang="de-DE" sz="1000"/>
                        <a:t>ISS Stage 3, %</a:t>
                      </a:r>
                    </a:p>
                    <a:p>
                      <a:r>
                        <a:rPr lang="de-DE" sz="1000"/>
                        <a:t>R-ISS Stage 3, %</a:t>
                      </a:r>
                    </a:p>
                  </a:txBody>
                  <a:tcPr/>
                </a:tc>
                <a:tc>
                  <a:txBody>
                    <a:bodyPr/>
                    <a:lstStyle/>
                    <a:p>
                      <a:pPr algn="ctr"/>
                      <a:r>
                        <a:rPr lang="de-DE" sz="1000"/>
                        <a:t>64</a:t>
                      </a:r>
                    </a:p>
                    <a:p>
                      <a:pPr algn="ctr"/>
                      <a:r>
                        <a:rPr lang="de-DE" sz="1000"/>
                        <a:t>50</a:t>
                      </a:r>
                    </a:p>
                  </a:txBody>
                  <a:tcPr/>
                </a:tc>
                <a:extLst>
                  <a:ext uri="{0D108BD9-81ED-4DB2-BD59-A6C34878D82A}">
                    <a16:rowId xmlns:a16="http://schemas.microsoft.com/office/drawing/2014/main" val="914955798"/>
                  </a:ext>
                </a:extLst>
              </a:tr>
              <a:tr h="235607">
                <a:tc>
                  <a:txBody>
                    <a:bodyPr/>
                    <a:lstStyle/>
                    <a:p>
                      <a:r>
                        <a:rPr lang="de-DE" sz="1000" err="1"/>
                        <a:t>Extramedulläre</a:t>
                      </a:r>
                      <a:r>
                        <a:rPr lang="de-DE" sz="1000"/>
                        <a:t> Plasmozytome, %</a:t>
                      </a:r>
                    </a:p>
                  </a:txBody>
                  <a:tcPr/>
                </a:tc>
                <a:tc>
                  <a:txBody>
                    <a:bodyPr/>
                    <a:lstStyle/>
                    <a:p>
                      <a:pPr algn="ctr"/>
                      <a:r>
                        <a:rPr lang="de-DE" sz="1000"/>
                        <a:t>17</a:t>
                      </a:r>
                    </a:p>
                  </a:txBody>
                  <a:tcPr/>
                </a:tc>
                <a:extLst>
                  <a:ext uri="{0D108BD9-81ED-4DB2-BD59-A6C34878D82A}">
                    <a16:rowId xmlns:a16="http://schemas.microsoft.com/office/drawing/2014/main" val="788870870"/>
                  </a:ext>
                </a:extLst>
              </a:tr>
            </a:tbl>
          </a:graphicData>
        </a:graphic>
      </p:graphicFrame>
      <p:sp>
        <p:nvSpPr>
          <p:cNvPr id="6" name="Titel 1">
            <a:extLst>
              <a:ext uri="{FF2B5EF4-FFF2-40B4-BE49-F238E27FC236}">
                <a16:creationId xmlns:a16="http://schemas.microsoft.com/office/drawing/2014/main" id="{B84B63E1-9EA1-464E-98B3-033FE59DE9A4}"/>
              </a:ext>
            </a:extLst>
          </p:cNvPr>
          <p:cNvSpPr txBox="1">
            <a:spLocks/>
          </p:cNvSpPr>
          <p:nvPr/>
        </p:nvSpPr>
        <p:spPr bwMode="gray">
          <a:xfrm>
            <a:off x="390889" y="402801"/>
            <a:ext cx="8542755" cy="460195"/>
          </a:xfrm>
          <a:prstGeom prst="rect">
            <a:avLst/>
          </a:prstGeom>
          <a:noFill/>
          <a:ln w="9525" algn="ctr">
            <a:noFill/>
            <a:miter lim="800000"/>
            <a:headEnd/>
            <a:tailEnd/>
          </a:ln>
          <a:effectLst/>
        </p:spPr>
        <p:txBody>
          <a:bodyPr vert="horz" wrap="square" lIns="0" tIns="0" rIns="0" bIns="45720" numCol="1" anchor="b" anchorCtr="0" compatLnSpc="1">
            <a:prstTxWarp prst="textNoShape">
              <a:avLst/>
            </a:prstTxWarp>
          </a:bodyPr>
          <a:lstStyle>
            <a:lvl1pPr algn="l" rtl="0" eaLnBrk="1" fontAlgn="base" hangingPunct="1">
              <a:lnSpc>
                <a:spcPct val="90000"/>
              </a:lnSpc>
              <a:spcBef>
                <a:spcPct val="0"/>
              </a:spcBef>
              <a:spcAft>
                <a:spcPct val="0"/>
              </a:spcAft>
              <a:defRPr sz="2400" b="1">
                <a:solidFill>
                  <a:schemeClr val="tx1"/>
                </a:solidFill>
                <a:latin typeface="+mj-lt"/>
                <a:ea typeface="+mj-ea"/>
                <a:cs typeface="+mj-cs"/>
              </a:defRPr>
            </a:lvl1pPr>
            <a:lvl2pPr algn="l" rtl="0" eaLnBrk="1" fontAlgn="base" hangingPunct="1">
              <a:lnSpc>
                <a:spcPct val="90000"/>
              </a:lnSpc>
              <a:spcBef>
                <a:spcPct val="0"/>
              </a:spcBef>
              <a:spcAft>
                <a:spcPct val="0"/>
              </a:spcAft>
              <a:defRPr sz="2400" b="1">
                <a:solidFill>
                  <a:schemeClr val="tx1"/>
                </a:solidFill>
                <a:latin typeface="Arial" charset="0"/>
              </a:defRPr>
            </a:lvl2pPr>
            <a:lvl3pPr algn="l" rtl="0" eaLnBrk="1" fontAlgn="base" hangingPunct="1">
              <a:lnSpc>
                <a:spcPct val="90000"/>
              </a:lnSpc>
              <a:spcBef>
                <a:spcPct val="0"/>
              </a:spcBef>
              <a:spcAft>
                <a:spcPct val="0"/>
              </a:spcAft>
              <a:defRPr sz="2400" b="1">
                <a:solidFill>
                  <a:schemeClr val="tx1"/>
                </a:solidFill>
                <a:latin typeface="Arial" charset="0"/>
              </a:defRPr>
            </a:lvl3pPr>
            <a:lvl4pPr algn="l" rtl="0" eaLnBrk="1" fontAlgn="base" hangingPunct="1">
              <a:lnSpc>
                <a:spcPct val="90000"/>
              </a:lnSpc>
              <a:spcBef>
                <a:spcPct val="0"/>
              </a:spcBef>
              <a:spcAft>
                <a:spcPct val="0"/>
              </a:spcAft>
              <a:defRPr sz="2400" b="1">
                <a:solidFill>
                  <a:schemeClr val="tx1"/>
                </a:solidFill>
                <a:latin typeface="Arial" charset="0"/>
              </a:defRPr>
            </a:lvl4pPr>
            <a:lvl5pPr algn="l" rtl="0" eaLnBrk="1" fontAlgn="base" hangingPunct="1">
              <a:lnSpc>
                <a:spcPct val="90000"/>
              </a:lnSpc>
              <a:spcBef>
                <a:spcPct val="0"/>
              </a:spcBef>
              <a:spcAft>
                <a:spcPct val="0"/>
              </a:spcAft>
              <a:defRPr sz="2400" b="1">
                <a:solidFill>
                  <a:schemeClr val="tx1"/>
                </a:solidFill>
                <a:latin typeface="Arial" charset="0"/>
              </a:defRPr>
            </a:lvl5pPr>
            <a:lvl6pPr marL="342891" algn="l" rtl="0" eaLnBrk="1" fontAlgn="base" hangingPunct="1">
              <a:lnSpc>
                <a:spcPct val="90000"/>
              </a:lnSpc>
              <a:spcBef>
                <a:spcPct val="0"/>
              </a:spcBef>
              <a:spcAft>
                <a:spcPct val="0"/>
              </a:spcAft>
              <a:defRPr sz="2400" b="1">
                <a:solidFill>
                  <a:schemeClr val="tx1"/>
                </a:solidFill>
                <a:latin typeface="Arial" charset="0"/>
              </a:defRPr>
            </a:lvl6pPr>
            <a:lvl7pPr marL="685783" algn="l" rtl="0" eaLnBrk="1" fontAlgn="base" hangingPunct="1">
              <a:lnSpc>
                <a:spcPct val="90000"/>
              </a:lnSpc>
              <a:spcBef>
                <a:spcPct val="0"/>
              </a:spcBef>
              <a:spcAft>
                <a:spcPct val="0"/>
              </a:spcAft>
              <a:defRPr sz="2400" b="1">
                <a:solidFill>
                  <a:schemeClr val="tx1"/>
                </a:solidFill>
                <a:latin typeface="Arial" charset="0"/>
              </a:defRPr>
            </a:lvl7pPr>
            <a:lvl8pPr marL="1028674" algn="l" rtl="0" eaLnBrk="1" fontAlgn="base" hangingPunct="1">
              <a:lnSpc>
                <a:spcPct val="90000"/>
              </a:lnSpc>
              <a:spcBef>
                <a:spcPct val="0"/>
              </a:spcBef>
              <a:spcAft>
                <a:spcPct val="0"/>
              </a:spcAft>
              <a:defRPr sz="2400" b="1">
                <a:solidFill>
                  <a:schemeClr val="tx1"/>
                </a:solidFill>
                <a:latin typeface="Arial" charset="0"/>
              </a:defRPr>
            </a:lvl8pPr>
            <a:lvl9pPr marL="1371566" algn="l" rtl="0" eaLnBrk="1" fontAlgn="base" hangingPunct="1">
              <a:lnSpc>
                <a:spcPct val="90000"/>
              </a:lnSpc>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br>
              <a:rPr kumimoji="0" lang="de-DE" sz="2000" b="1" i="0" u="none" strike="noStrike" kern="0" cap="none" spc="0" normalizeH="0" baseline="0" noProof="0">
                <a:ln>
                  <a:noFill/>
                </a:ln>
                <a:solidFill>
                  <a:srgbClr val="000000"/>
                </a:solidFill>
                <a:effectLst/>
                <a:uLnTx/>
                <a:uFillTx/>
                <a:latin typeface="Arial"/>
                <a:ea typeface="+mj-ea"/>
                <a:cs typeface="+mj-cs"/>
              </a:rPr>
            </a:br>
            <a:r>
              <a:rPr kumimoji="0" lang="de-DE" sz="2400" b="1" i="0" u="none" strike="noStrike" kern="0" cap="none" spc="0" normalizeH="0" baseline="0" noProof="0">
                <a:ln>
                  <a:noFill/>
                </a:ln>
                <a:solidFill>
                  <a:srgbClr val="000000"/>
                </a:solidFill>
                <a:effectLst/>
                <a:uLnTx/>
                <a:uFillTx/>
                <a:latin typeface="Arial"/>
                <a:ea typeface="+mj-ea"/>
                <a:cs typeface="+mj-cs"/>
              </a:rPr>
              <a:t>EMN12/HOVON-129</a:t>
            </a:r>
            <a:br>
              <a:rPr kumimoji="0" lang="de-DE" sz="2000" b="1" i="0" u="none" strike="noStrike" kern="0" cap="none" spc="0" normalizeH="0" baseline="0" noProof="0">
                <a:ln>
                  <a:noFill/>
                </a:ln>
                <a:solidFill>
                  <a:srgbClr val="000000"/>
                </a:solidFill>
                <a:effectLst/>
                <a:uLnTx/>
                <a:uFillTx/>
                <a:latin typeface="Arial"/>
                <a:ea typeface="+mj-ea"/>
                <a:cs typeface="+mj-cs"/>
              </a:rPr>
            </a:br>
            <a:r>
              <a:rPr kumimoji="0" lang="de-DE" sz="1400" b="1" i="0" u="none" strike="noStrike" kern="0" cap="none" spc="0" normalizeH="0" baseline="0" noProof="0">
                <a:ln>
                  <a:noFill/>
                </a:ln>
                <a:solidFill>
                  <a:srgbClr val="000000"/>
                </a:solidFill>
                <a:effectLst/>
                <a:uLnTx/>
                <a:uFillTx/>
                <a:latin typeface="Arial"/>
                <a:ea typeface="+mj-ea"/>
                <a:cs typeface="+mj-cs"/>
              </a:rPr>
              <a:t>KRd in Induktion, Konsolidierung und Erhaltungstherapie: Patientencharakteristika &amp; Ansprechen</a:t>
            </a:r>
            <a:endParaRPr kumimoji="0" lang="de-DE" sz="1400" b="1" i="0" u="none" strike="noStrike" kern="0" cap="none" spc="0" normalizeH="0" baseline="30000" noProof="0">
              <a:ln>
                <a:noFill/>
              </a:ln>
              <a:solidFill>
                <a:srgbClr val="000000"/>
              </a:solidFill>
              <a:effectLst/>
              <a:uLnTx/>
              <a:uFillTx/>
              <a:latin typeface="Arial"/>
              <a:ea typeface="+mj-ea"/>
              <a:cs typeface="+mj-cs"/>
            </a:endParaRPr>
          </a:p>
        </p:txBody>
      </p:sp>
      <p:sp>
        <p:nvSpPr>
          <p:cNvPr id="10" name="Textfeld 9">
            <a:extLst>
              <a:ext uri="{FF2B5EF4-FFF2-40B4-BE49-F238E27FC236}">
                <a16:creationId xmlns:a16="http://schemas.microsoft.com/office/drawing/2014/main" id="{28238829-E4AD-172A-52BC-6D544BEFBBD5}"/>
              </a:ext>
            </a:extLst>
          </p:cNvPr>
          <p:cNvSpPr txBox="1"/>
          <p:nvPr/>
        </p:nvSpPr>
        <p:spPr>
          <a:xfrm>
            <a:off x="6551081" y="1008918"/>
            <a:ext cx="2202030" cy="3754874"/>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24 Patienten (67 %) erhielten HDM/ASZT, </a:t>
            </a:r>
            <a:br>
              <a:rPr kumimoji="0" lang="de-DE" sz="1200" b="0" i="0" u="none" strike="noStrike" kern="1200" cap="none" spc="0" normalizeH="0" baseline="0" noProof="0">
                <a:ln>
                  <a:noFill/>
                </a:ln>
                <a:solidFill>
                  <a:srgbClr val="000000"/>
                </a:solidFill>
                <a:effectLst/>
                <a:uLnTx/>
                <a:uFillTx/>
                <a:latin typeface="Arial"/>
                <a:ea typeface="+mn-ea"/>
                <a:cs typeface="+mn-cs"/>
              </a:rPr>
            </a:br>
            <a:r>
              <a:rPr kumimoji="0" lang="de-DE" sz="1200" b="0" i="0" u="none" strike="noStrike" kern="1200" cap="none" spc="0" normalizeH="0" baseline="0" noProof="0">
                <a:ln>
                  <a:noFill/>
                </a:ln>
                <a:solidFill>
                  <a:srgbClr val="000000"/>
                </a:solidFill>
                <a:effectLst/>
                <a:uLnTx/>
                <a:uFillTx/>
                <a:latin typeface="Arial"/>
                <a:ea typeface="+mn-ea"/>
                <a:cs typeface="+mn-cs"/>
              </a:rPr>
              <a:t>12 (33 %) erhielten eine zweite HDM/ASZT und </a:t>
            </a:r>
            <a:br>
              <a:rPr kumimoji="0" lang="de-DE" sz="1200" b="0" i="0" u="none" strike="noStrike" kern="1200" cap="none" spc="0" normalizeH="0" baseline="0" noProof="0">
                <a:ln>
                  <a:noFill/>
                </a:ln>
                <a:solidFill>
                  <a:srgbClr val="000000"/>
                </a:solidFill>
                <a:effectLst/>
                <a:uLnTx/>
                <a:uFillTx/>
                <a:latin typeface="Arial"/>
                <a:ea typeface="+mn-ea"/>
                <a:cs typeface="+mn-cs"/>
              </a:rPr>
            </a:br>
            <a:r>
              <a:rPr kumimoji="0" lang="de-DE" sz="1200" b="0" i="0" u="none" strike="noStrike" kern="1200" cap="none" spc="0" normalizeH="0" baseline="0" noProof="0">
                <a:ln>
                  <a:noFill/>
                </a:ln>
                <a:solidFill>
                  <a:srgbClr val="000000"/>
                </a:solidFill>
                <a:effectLst/>
                <a:uLnTx/>
                <a:uFillTx/>
                <a:latin typeface="Arial"/>
                <a:ea typeface="+mn-ea"/>
                <a:cs typeface="+mn-cs"/>
              </a:rPr>
              <a:t>5 (14 %) erhielten eine allo-SZT nach der ersten HDM/ASZT</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18 Patienten (50 %) erhielten eine Erhaltungstherapie</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1" i="0" u="none" strike="noStrike" kern="1200" cap="none" spc="0" normalizeH="0" baseline="0" noProof="0">
                <a:ln>
                  <a:noFill/>
                </a:ln>
                <a:solidFill>
                  <a:srgbClr val="000000"/>
                </a:solidFill>
                <a:effectLst/>
                <a:uLnTx/>
                <a:uFillTx/>
                <a:latin typeface="Arial"/>
                <a:ea typeface="+mn-ea"/>
                <a:cs typeface="+mn-cs"/>
              </a:rPr>
              <a:t>Ansprechrate Induktion:</a:t>
            </a:r>
            <a:br>
              <a:rPr kumimoji="0" lang="de-DE" sz="1200" b="0" i="0" u="none" strike="noStrike" kern="1200" cap="none" spc="0" normalizeH="0" baseline="0" noProof="0">
                <a:ln>
                  <a:noFill/>
                </a:ln>
                <a:solidFill>
                  <a:srgbClr val="000000"/>
                </a:solidFill>
                <a:effectLst/>
                <a:uLnTx/>
                <a:uFillTx/>
                <a:latin typeface="Arial"/>
                <a:ea typeface="+mn-ea"/>
                <a:cs typeface="+mn-cs"/>
              </a:rPr>
            </a:br>
            <a:r>
              <a:rPr kumimoji="0" lang="de-DE" sz="1200" b="0" i="0" u="none" strike="noStrike" kern="1200" cap="none" spc="0" normalizeH="0" baseline="0" noProof="0">
                <a:ln>
                  <a:noFill/>
                </a:ln>
                <a:solidFill>
                  <a:srgbClr val="000000"/>
                </a:solidFill>
                <a:effectLst/>
                <a:uLnTx/>
                <a:uFillTx/>
                <a:latin typeface="Arial"/>
                <a:ea typeface="+mn-ea"/>
                <a:cs typeface="+mn-cs"/>
              </a:rPr>
              <a:t>≥ PR 72 %, ≥ VGPR 64 %, ≥ CR 14 % </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1" i="0" u="none" strike="noStrike" kern="1200" cap="none" spc="0" normalizeH="0" baseline="0" noProof="0">
                <a:ln>
                  <a:noFill/>
                </a:ln>
                <a:solidFill>
                  <a:srgbClr val="000000"/>
                </a:solidFill>
                <a:effectLst/>
                <a:uLnTx/>
                <a:uFillTx/>
                <a:latin typeface="Arial"/>
                <a:ea typeface="+mn-ea"/>
                <a:cs typeface="+mn-cs"/>
              </a:rPr>
              <a:t>Bestes Ansprechen: </a:t>
            </a:r>
            <a:br>
              <a:rPr kumimoji="0" lang="de-DE" sz="1200" b="0" i="0" u="none" strike="noStrike" kern="1200" cap="none" spc="0" normalizeH="0" baseline="0" noProof="0">
                <a:ln>
                  <a:noFill/>
                </a:ln>
                <a:solidFill>
                  <a:srgbClr val="000000"/>
                </a:solidFill>
                <a:effectLst/>
                <a:uLnTx/>
                <a:uFillTx/>
                <a:latin typeface="Arial"/>
                <a:ea typeface="+mn-ea"/>
                <a:cs typeface="+mn-cs"/>
              </a:rPr>
            </a:br>
            <a:r>
              <a:rPr kumimoji="0" lang="de-DE" sz="1200" b="0" i="0" u="none" strike="noStrike" kern="1200" cap="none" spc="0" normalizeH="0" baseline="0" noProof="0">
                <a:ln>
                  <a:noFill/>
                </a:ln>
                <a:solidFill>
                  <a:srgbClr val="000000"/>
                </a:solidFill>
                <a:effectLst/>
                <a:uLnTx/>
                <a:uFillTx/>
                <a:latin typeface="Arial"/>
                <a:ea typeface="+mn-ea"/>
                <a:cs typeface="+mn-cs"/>
              </a:rPr>
              <a:t>≥ PR 83 %, ≥ VGPR 81 %, ≥ CR 50 % </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10 Patienten (28 %) erreichten eine MRD-negative (10</a:t>
            </a:r>
            <a:r>
              <a:rPr kumimoji="0" lang="de-DE" sz="1200" b="0" i="0" u="none" strike="noStrike" kern="1200" cap="none" spc="0" normalizeH="0" baseline="30000" noProof="0">
                <a:ln>
                  <a:noFill/>
                </a:ln>
                <a:solidFill>
                  <a:srgbClr val="000000"/>
                </a:solidFill>
                <a:effectLst/>
                <a:uLnTx/>
                <a:uFillTx/>
                <a:latin typeface="Arial"/>
                <a:ea typeface="+mn-ea"/>
                <a:cs typeface="+mn-cs"/>
              </a:rPr>
              <a:t>-5</a:t>
            </a:r>
            <a:r>
              <a:rPr kumimoji="0" lang="de-DE" sz="1200" b="0" i="0" u="none" strike="noStrike" kern="1200" cap="none" spc="0" normalizeH="0" baseline="0" noProof="0">
                <a:ln>
                  <a:noFill/>
                </a:ln>
                <a:solidFill>
                  <a:srgbClr val="000000"/>
                </a:solidFill>
                <a:effectLst/>
                <a:uLnTx/>
                <a:uFillTx/>
                <a:latin typeface="Arial"/>
                <a:ea typeface="+mn-ea"/>
                <a:cs typeface="+mn-cs"/>
              </a:rPr>
              <a:t>) CR</a:t>
            </a:r>
          </a:p>
        </p:txBody>
      </p:sp>
    </p:spTree>
    <p:extLst>
      <p:ext uri="{BB962C8B-B14F-4D97-AF65-F5344CB8AC3E}">
        <p14:creationId xmlns:p14="http://schemas.microsoft.com/office/powerpoint/2010/main" val="1391827859"/>
      </p:ext>
    </p:extLst>
  </p:cSld>
  <p:clrMapOvr>
    <a:masterClrMapping/>
  </p:clrMapOvr>
  <p:transition>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hteck 112">
            <a:extLst>
              <a:ext uri="{FF2B5EF4-FFF2-40B4-BE49-F238E27FC236}">
                <a16:creationId xmlns:a16="http://schemas.microsoft.com/office/drawing/2014/main" id="{F8B52A36-FCD5-4E71-9995-49918DF4F723}"/>
              </a:ext>
            </a:extLst>
          </p:cNvPr>
          <p:cNvSpPr/>
          <p:nvPr/>
        </p:nvSpPr>
        <p:spPr>
          <a:xfrm>
            <a:off x="399600" y="4675470"/>
            <a:ext cx="82440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a:ln>
                  <a:noFill/>
                </a:ln>
                <a:solidFill>
                  <a:srgbClr val="000000"/>
                </a:solidFill>
                <a:effectLst/>
                <a:uLnTx/>
                <a:uFillTx/>
                <a:latin typeface="Arial"/>
                <a:ea typeface="+mn-ea"/>
                <a:cs typeface="+mn-cs"/>
              </a:rPr>
              <a:t>ASZT: autologe Stammzelltransplantation; KI: Konfidenzintervall; </a:t>
            </a:r>
            <a:r>
              <a:rPr kumimoji="0" lang="en-US" sz="600" b="0" i="0" u="none" strike="noStrike" kern="0" cap="none" spc="0" normalizeH="0" baseline="0" noProof="0" err="1">
                <a:ln>
                  <a:noFill/>
                </a:ln>
                <a:solidFill>
                  <a:srgbClr val="000000"/>
                </a:solidFill>
                <a:effectLst/>
                <a:uLnTx/>
                <a:uFillTx/>
                <a:latin typeface="Arial"/>
                <a:ea typeface="+mn-ea"/>
                <a:cs typeface="+mn-cs"/>
              </a:rPr>
              <a:t>KRd</a:t>
            </a:r>
            <a:r>
              <a:rPr kumimoji="0" lang="en-US" sz="600" b="0" i="0" u="none" strike="noStrike" kern="0" cap="none" spc="0" normalizeH="0" baseline="0" noProof="0">
                <a:ln>
                  <a:noFill/>
                </a:ln>
                <a:solidFill>
                  <a:srgbClr val="000000"/>
                </a:solidFill>
                <a:effectLst/>
                <a:uLnTx/>
                <a:uFillTx/>
                <a:latin typeface="Arial"/>
                <a:ea typeface="+mn-ea"/>
                <a:cs typeface="+mn-cs"/>
              </a:rPr>
              <a:t>: Carfilzomib, </a:t>
            </a:r>
            <a:r>
              <a:rPr kumimoji="0" lang="en-US" sz="600" b="0" i="0" u="none" strike="noStrike" kern="0" cap="none" spc="0" normalizeH="0" baseline="0" noProof="0" err="1">
                <a:ln>
                  <a:noFill/>
                </a:ln>
                <a:solidFill>
                  <a:srgbClr val="000000"/>
                </a:solidFill>
                <a:effectLst/>
                <a:uLnTx/>
                <a:uFillTx/>
                <a:latin typeface="Arial"/>
                <a:ea typeface="+mn-ea"/>
                <a:cs typeface="+mn-cs"/>
              </a:rPr>
              <a:t>Lenalidomid</a:t>
            </a:r>
            <a:r>
              <a:rPr kumimoji="0" lang="en-US" sz="600" b="0" i="0" u="none" strike="noStrike" kern="0" cap="none" spc="0" normalizeH="0" baseline="0" noProof="0">
                <a:ln>
                  <a:noFill/>
                </a:ln>
                <a:solidFill>
                  <a:srgbClr val="000000"/>
                </a:solidFill>
                <a:effectLst/>
                <a:uLnTx/>
                <a:uFillTx/>
                <a:latin typeface="Arial"/>
                <a:ea typeface="+mn-ea"/>
                <a:cs typeface="+mn-cs"/>
              </a:rPr>
              <a:t> und Dexamethason; </a:t>
            </a:r>
            <a:r>
              <a:rPr kumimoji="0" lang="de-DE" sz="600" b="0" i="0" u="none" strike="noStrike" kern="1200" cap="none" spc="0" normalizeH="0" baseline="0" noProof="0">
                <a:ln>
                  <a:noFill/>
                </a:ln>
                <a:solidFill>
                  <a:srgbClr val="000000"/>
                </a:solidFill>
                <a:effectLst/>
                <a:uLnTx/>
                <a:uFillTx/>
                <a:latin typeface="Arial"/>
                <a:ea typeface="+mn-ea"/>
                <a:cs typeface="+mn-cs"/>
              </a:rPr>
              <a:t>LDH: Laktat-Dehydrogenase; NR: nicht erreicht; OS: Gesamtüberleben; </a:t>
            </a:r>
            <a:r>
              <a:rPr kumimoji="0" lang="en-US" sz="600" b="0" i="0" u="none" strike="noStrike" kern="0" cap="none" spc="0" normalizeH="0" baseline="0" noProof="0">
                <a:ln>
                  <a:noFill/>
                </a:ln>
                <a:solidFill>
                  <a:srgbClr val="000000"/>
                </a:solidFill>
                <a:effectLst/>
                <a:uLnTx/>
                <a:uFillTx/>
                <a:latin typeface="Arial"/>
                <a:ea typeface="+mn-ea"/>
                <a:cs typeface="+mn-cs"/>
              </a:rPr>
              <a:t>PFS: </a:t>
            </a:r>
            <a:r>
              <a:rPr kumimoji="0" lang="en-US" sz="600" b="0" i="0" u="none" strike="noStrike" kern="0" cap="none" spc="0" normalizeH="0" baseline="0" noProof="0" err="1">
                <a:ln>
                  <a:noFill/>
                </a:ln>
                <a:solidFill>
                  <a:srgbClr val="000000"/>
                </a:solidFill>
                <a:effectLst/>
                <a:uLnTx/>
                <a:uFillTx/>
                <a:latin typeface="Arial"/>
                <a:ea typeface="+mn-ea"/>
                <a:cs typeface="+mn-cs"/>
              </a:rPr>
              <a:t>progressionsfreies</a:t>
            </a:r>
            <a:r>
              <a:rPr kumimoji="0" lang="en-US" sz="600" b="0" i="0" u="none" strike="noStrike" kern="0" cap="none" spc="0" normalizeH="0" baseline="0" noProof="0">
                <a:ln>
                  <a:noFill/>
                </a:ln>
                <a:solidFill>
                  <a:srgbClr val="000000"/>
                </a:solidFill>
                <a:effectLst/>
                <a:uLnTx/>
                <a:uFillTx/>
                <a:latin typeface="Arial"/>
                <a:ea typeface="+mn-ea"/>
                <a:cs typeface="+mn-cs"/>
              </a:rPr>
              <a:t> </a:t>
            </a:r>
            <a:r>
              <a:rPr kumimoji="0" lang="en-US" sz="600" b="0" i="0" u="none" strike="noStrike" kern="0" cap="none" spc="0" normalizeH="0" baseline="0" noProof="0" err="1">
                <a:ln>
                  <a:noFill/>
                </a:ln>
                <a:solidFill>
                  <a:srgbClr val="000000"/>
                </a:solidFill>
                <a:effectLst/>
                <a:uLnTx/>
                <a:uFillTx/>
                <a:latin typeface="Arial"/>
                <a:ea typeface="+mn-ea"/>
                <a:cs typeface="+mn-cs"/>
              </a:rPr>
              <a:t>Überleben</a:t>
            </a:r>
            <a:r>
              <a:rPr kumimoji="0" lang="en-US" sz="600" b="0" i="0" u="none" strike="noStrike" kern="0" cap="none" spc="0" normalizeH="0" baseline="0" noProof="0">
                <a:ln>
                  <a:noFill/>
                </a:ln>
                <a:solidFill>
                  <a:srgbClr val="000000"/>
                </a:solidFill>
                <a:effectLst/>
                <a:uLnTx/>
                <a:uFillTx/>
                <a:latin typeface="Arial"/>
                <a:ea typeface="+mn-ea"/>
                <a:cs typeface="+mn-cs"/>
              </a:rPr>
              <a:t>; </a:t>
            </a:r>
            <a:br>
              <a:rPr kumimoji="0" lang="en-US" sz="600" b="0" i="0" u="none" strike="noStrike" kern="0" cap="none" spc="0" normalizeH="0" baseline="0" noProof="0">
                <a:ln>
                  <a:noFill/>
                </a:ln>
                <a:solidFill>
                  <a:srgbClr val="000000"/>
                </a:solidFill>
                <a:effectLst/>
                <a:uLnTx/>
                <a:uFillTx/>
                <a:latin typeface="Arial"/>
                <a:ea typeface="+mn-ea"/>
                <a:cs typeface="+mn-cs"/>
              </a:rPr>
            </a:br>
            <a:r>
              <a:rPr kumimoji="0" lang="en-US" sz="600" b="0" i="0" u="none" strike="noStrike" kern="0" cap="none" spc="0" normalizeH="0" baseline="0" noProof="0" err="1">
                <a:ln>
                  <a:noFill/>
                </a:ln>
                <a:solidFill>
                  <a:srgbClr val="000000"/>
                </a:solidFill>
                <a:effectLst/>
                <a:uLnTx/>
                <a:uFillTx/>
                <a:latin typeface="Arial"/>
                <a:ea typeface="+mn-ea"/>
                <a:cs typeface="+mn-cs"/>
              </a:rPr>
              <a:t>pPCL</a:t>
            </a:r>
            <a:r>
              <a:rPr kumimoji="0" lang="en-US" sz="600" b="0" i="0" u="none" strike="noStrike" kern="0" cap="none" spc="0" normalizeH="0" baseline="0" noProof="0">
                <a:ln>
                  <a:noFill/>
                </a:ln>
                <a:solidFill>
                  <a:srgbClr val="000000"/>
                </a:solidFill>
                <a:effectLst/>
                <a:uLnTx/>
                <a:uFillTx/>
                <a:latin typeface="Arial"/>
                <a:ea typeface="+mn-ea"/>
                <a:cs typeface="+mn-cs"/>
              </a:rPr>
              <a:t>: </a:t>
            </a:r>
            <a:r>
              <a:rPr kumimoji="0" lang="en-US" sz="600" b="0" i="0" u="none" strike="noStrike" kern="0" cap="none" spc="0" normalizeH="0" baseline="0" noProof="0" err="1">
                <a:ln>
                  <a:noFill/>
                </a:ln>
                <a:solidFill>
                  <a:srgbClr val="000000"/>
                </a:solidFill>
                <a:effectLst/>
                <a:uLnTx/>
                <a:uFillTx/>
                <a:latin typeface="Arial"/>
                <a:ea typeface="+mn-ea"/>
                <a:cs typeface="+mn-cs"/>
              </a:rPr>
              <a:t>primäre</a:t>
            </a:r>
            <a:r>
              <a:rPr kumimoji="0" lang="en-US" sz="600" b="0" i="0" u="none" strike="noStrike" kern="0" cap="none" spc="0" normalizeH="0" baseline="0" noProof="0">
                <a:ln>
                  <a:noFill/>
                </a:ln>
                <a:solidFill>
                  <a:srgbClr val="000000"/>
                </a:solidFill>
                <a:effectLst/>
                <a:uLnTx/>
                <a:uFillTx/>
                <a:latin typeface="Arial"/>
                <a:ea typeface="+mn-ea"/>
                <a:cs typeface="+mn-cs"/>
              </a:rPr>
              <a:t> </a:t>
            </a:r>
            <a:r>
              <a:rPr kumimoji="0" lang="en-US" sz="600" b="0" i="0" u="none" strike="noStrike" kern="0" cap="none" spc="0" normalizeH="0" baseline="0" noProof="0" err="1">
                <a:ln>
                  <a:noFill/>
                </a:ln>
                <a:solidFill>
                  <a:srgbClr val="000000"/>
                </a:solidFill>
                <a:effectLst/>
                <a:uLnTx/>
                <a:uFillTx/>
                <a:latin typeface="Arial"/>
                <a:ea typeface="+mn-ea"/>
                <a:cs typeface="+mn-cs"/>
              </a:rPr>
              <a:t>Plasmazellleukämie</a:t>
            </a:r>
            <a:r>
              <a:rPr kumimoji="0" lang="de-DE" sz="600" b="0" i="0" u="none" strike="noStrike" kern="1200" cap="none" spc="0" normalizeH="0" baseline="0" noProof="0">
                <a:ln>
                  <a:noFill/>
                </a:ln>
                <a:solidFill>
                  <a:srgbClr val="000000"/>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a:ea typeface="+mn-ea"/>
                <a:cs typeface="+mn-cs"/>
              </a:rPr>
              <a:t>Van De Donk NWC et al, ASH 2022, Abstract 1926, </a:t>
            </a:r>
            <a:r>
              <a:rPr kumimoji="0" lang="en-US" sz="600" b="0" i="0" u="none" strike="noStrike" kern="1200" cap="none" spc="0" normalizeH="0" baseline="0" noProof="0">
                <a:ln>
                  <a:noFill/>
                </a:ln>
                <a:solidFill>
                  <a:srgbClr val="000000"/>
                </a:solidFill>
                <a:effectLst/>
                <a:uLnTx/>
                <a:uFillTx/>
                <a:latin typeface="Arial"/>
                <a:ea typeface="+mn-ea"/>
                <a:cs typeface="+mn-cs"/>
                <a:hlinkClick r:id="rId3"/>
              </a:rPr>
              <a:t>https://ash.confex.com/ash/2022/webprogram/Paper165942.html</a:t>
            </a:r>
            <a:r>
              <a:rPr kumimoji="0" lang="en-US" sz="600" b="0" i="0" u="none" strike="noStrike" kern="1200" cap="none" spc="0" normalizeH="0" baseline="0" noProof="0">
                <a:ln>
                  <a:noFill/>
                </a:ln>
                <a:solidFill>
                  <a:srgbClr val="000000"/>
                </a:solidFill>
                <a:effectLst/>
                <a:uLnTx/>
                <a:uFillTx/>
                <a:latin typeface="Arial"/>
                <a:ea typeface="+mn-ea"/>
                <a:cs typeface="+mn-cs"/>
              </a:rPr>
              <a:t> </a:t>
            </a:r>
            <a:endParaRPr kumimoji="0" lang="en-NZ" sz="600" b="0" i="0" u="none" strike="noStrike" kern="1200" cap="none" spc="0" normalizeH="0" baseline="0" noProof="0">
              <a:ln>
                <a:noFill/>
              </a:ln>
              <a:solidFill>
                <a:srgbClr val="000000"/>
              </a:solidFill>
              <a:effectLst/>
              <a:uLnTx/>
              <a:uFillTx/>
              <a:latin typeface="Arial"/>
              <a:ea typeface="+mn-ea"/>
              <a:cs typeface="+mn-cs"/>
            </a:endParaRPr>
          </a:p>
        </p:txBody>
      </p:sp>
      <p:sp>
        <p:nvSpPr>
          <p:cNvPr id="114" name="Textfeld 113">
            <a:extLst>
              <a:ext uri="{FF2B5EF4-FFF2-40B4-BE49-F238E27FC236}">
                <a16:creationId xmlns:a16="http://schemas.microsoft.com/office/drawing/2014/main" id="{51C91289-3405-4D13-A2F2-DFF1A94B47B7}"/>
              </a:ext>
            </a:extLst>
          </p:cNvPr>
          <p:cNvSpPr txBox="1"/>
          <p:nvPr/>
        </p:nvSpPr>
        <p:spPr>
          <a:xfrm>
            <a:off x="4859595" y="1066790"/>
            <a:ext cx="3886536" cy="3424014"/>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Das mediane Follow-</a:t>
            </a:r>
            <a:r>
              <a:rPr kumimoji="0" lang="de-DE" sz="1200" b="0" i="0" u="none" strike="noStrike" kern="1200" cap="none" spc="0" normalizeH="0" baseline="0" noProof="0" err="1">
                <a:ln>
                  <a:noFill/>
                </a:ln>
                <a:solidFill>
                  <a:srgbClr val="000000"/>
                </a:solidFill>
                <a:effectLst/>
                <a:uLnTx/>
                <a:uFillTx/>
                <a:latin typeface="Arial"/>
                <a:ea typeface="+mn-ea"/>
                <a:cs typeface="+mn-cs"/>
              </a:rPr>
              <a:t>up</a:t>
            </a:r>
            <a:r>
              <a:rPr kumimoji="0" lang="de-DE" sz="1200" b="0" i="0" u="none" strike="noStrike" kern="1200" cap="none" spc="0" normalizeH="0" baseline="0" noProof="0">
                <a:ln>
                  <a:noFill/>
                </a:ln>
                <a:solidFill>
                  <a:srgbClr val="000000"/>
                </a:solidFill>
                <a:effectLst/>
                <a:uLnTx/>
                <a:uFillTx/>
                <a:latin typeface="Arial"/>
                <a:ea typeface="+mn-ea"/>
                <a:cs typeface="+mn-cs"/>
              </a:rPr>
              <a:t> betrug 40,8 Monate (Range 8,2–74,5).</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sym typeface="Wingdings" panose="05000000000000000000" pitchFamily="2" charset="2"/>
              </a:rPr>
              <a:t>Das </a:t>
            </a:r>
            <a:r>
              <a:rPr kumimoji="0" lang="en-US" sz="1200" b="0" i="0" u="none" strike="noStrike" kern="1200" cap="none" spc="0" normalizeH="0" baseline="0" noProof="0" err="1">
                <a:ln>
                  <a:noFill/>
                </a:ln>
                <a:solidFill>
                  <a:srgbClr val="000000"/>
                </a:solidFill>
                <a:effectLst/>
                <a:uLnTx/>
                <a:uFillTx/>
                <a:latin typeface="Arial"/>
                <a:ea typeface="+mn-ea"/>
                <a:cs typeface="+mn-cs"/>
                <a:sym typeface="Wingdings" panose="05000000000000000000" pitchFamily="2" charset="2"/>
              </a:rPr>
              <a:t>mediane</a:t>
            </a:r>
            <a:r>
              <a:rPr kumimoji="0" lang="en-US" sz="1200" b="0" i="0" u="none" strike="noStrike" kern="1200" cap="none" spc="0" normalizeH="0" baseline="0" noProof="0">
                <a:ln>
                  <a:noFill/>
                </a:ln>
                <a:solidFill>
                  <a:srgbClr val="000000"/>
                </a:solidFill>
                <a:effectLst/>
                <a:uLnTx/>
                <a:uFillTx/>
                <a:latin typeface="Arial"/>
                <a:ea typeface="+mn-ea"/>
                <a:cs typeface="+mn-cs"/>
                <a:sym typeface="Wingdings" panose="05000000000000000000" pitchFamily="2" charset="2"/>
              </a:rPr>
              <a:t> PFS für </a:t>
            </a:r>
            <a:r>
              <a:rPr kumimoji="0" lang="en-US" sz="1200" b="0" i="0" u="none" strike="noStrike" kern="1200" cap="none" spc="0" normalizeH="0" baseline="0" noProof="0" err="1">
                <a:ln>
                  <a:noFill/>
                </a:ln>
                <a:solidFill>
                  <a:srgbClr val="000000"/>
                </a:solidFill>
                <a:effectLst/>
                <a:uLnTx/>
                <a:uFillTx/>
                <a:latin typeface="Arial"/>
                <a:ea typeface="+mn-ea"/>
                <a:cs typeface="+mn-cs"/>
                <a:sym typeface="Wingdings" panose="05000000000000000000" pitchFamily="2" charset="2"/>
              </a:rPr>
              <a:t>transplantationsgeeignete</a:t>
            </a:r>
            <a:r>
              <a:rPr kumimoji="0" lang="en-US" sz="1200" b="0" i="0" u="none" strike="noStrike" kern="1200" cap="none" spc="0" normalizeH="0" baseline="0" noProof="0">
                <a:ln>
                  <a:noFill/>
                </a:ln>
                <a:solidFill>
                  <a:srgbClr val="000000"/>
                </a:solidFill>
                <a:effectLst/>
                <a:uLnTx/>
                <a:uFillTx/>
                <a:latin typeface="Arial"/>
                <a:ea typeface="+mn-ea"/>
                <a:cs typeface="+mn-cs"/>
                <a:sym typeface="Wingdings" panose="05000000000000000000" pitchFamily="2" charset="2"/>
              </a:rPr>
              <a:t> </a:t>
            </a:r>
            <a:r>
              <a:rPr kumimoji="0" lang="de-DE" sz="1200" b="0" i="0" u="none" strike="noStrike" kern="1200" cap="none" spc="0" normalizeH="0" baseline="0" noProof="0">
                <a:ln>
                  <a:noFill/>
                </a:ln>
                <a:solidFill>
                  <a:srgbClr val="000000"/>
                </a:solidFill>
                <a:effectLst/>
                <a:uLnTx/>
                <a:uFillTx/>
                <a:latin typeface="Arial"/>
                <a:ea typeface="+mn-ea"/>
                <a:cs typeface="+mn-cs"/>
                <a:sym typeface="Wingdings" panose="05000000000000000000" pitchFamily="2" charset="2"/>
              </a:rPr>
              <a:t>Patienten liegt </a:t>
            </a:r>
            <a:r>
              <a:rPr kumimoji="0" lang="en-US" sz="1200" b="0" i="0" u="none" strike="noStrike" kern="1200" cap="none" spc="0" normalizeH="0" baseline="0" noProof="0" err="1">
                <a:ln>
                  <a:noFill/>
                </a:ln>
                <a:solidFill>
                  <a:srgbClr val="000000"/>
                </a:solidFill>
                <a:effectLst/>
                <a:uLnTx/>
                <a:uFillTx/>
                <a:latin typeface="Arial"/>
                <a:ea typeface="+mn-ea"/>
                <a:cs typeface="+mn-cs"/>
                <a:sym typeface="Wingdings" panose="05000000000000000000" pitchFamily="2" charset="2"/>
              </a:rPr>
              <a:t>bei</a:t>
            </a:r>
            <a:r>
              <a:rPr kumimoji="0" lang="en-US" sz="1200" b="0" i="0" u="none" strike="noStrike" kern="1200" cap="none" spc="0" normalizeH="0" baseline="0" noProof="0">
                <a:ln>
                  <a:noFill/>
                </a:ln>
                <a:solidFill>
                  <a:srgbClr val="000000"/>
                </a:solidFill>
                <a:effectLst/>
                <a:uLnTx/>
                <a:uFillTx/>
                <a:latin typeface="Arial"/>
                <a:ea typeface="+mn-ea"/>
                <a:cs typeface="+mn-cs"/>
                <a:sym typeface="Wingdings" panose="05000000000000000000" pitchFamily="2" charset="2"/>
              </a:rPr>
              <a:t> der </a:t>
            </a:r>
            <a:r>
              <a:rPr kumimoji="0" lang="en-US" sz="1200" b="0" i="0" u="none" strike="noStrike" kern="1200" cap="none" spc="0" normalizeH="0" baseline="0" noProof="0" err="1">
                <a:ln>
                  <a:noFill/>
                </a:ln>
                <a:solidFill>
                  <a:srgbClr val="000000"/>
                </a:solidFill>
                <a:effectLst/>
                <a:uLnTx/>
                <a:uFillTx/>
                <a:latin typeface="Arial"/>
                <a:ea typeface="+mn-ea"/>
                <a:cs typeface="+mn-cs"/>
                <a:sym typeface="Wingdings" panose="05000000000000000000" pitchFamily="2" charset="2"/>
              </a:rPr>
              <a:t>pPCL</a:t>
            </a:r>
            <a:r>
              <a:rPr kumimoji="0" lang="de-DE" sz="1200" b="0" i="0" u="none" strike="noStrike" kern="1200" cap="none" spc="0" normalizeH="0" baseline="0" noProof="0">
                <a:ln>
                  <a:noFill/>
                </a:ln>
                <a:solidFill>
                  <a:srgbClr val="000000"/>
                </a:solidFill>
                <a:effectLst/>
                <a:uLnTx/>
                <a:uFillTx/>
                <a:latin typeface="Arial"/>
                <a:ea typeface="+mn-ea"/>
                <a:cs typeface="+mn-cs"/>
                <a:sym typeface="Wingdings" panose="05000000000000000000" pitchFamily="2" charset="2"/>
              </a:rPr>
              <a:t> bei etwa 9 Monaten. </a:t>
            </a:r>
            <a:r>
              <a:rPr kumimoji="0" lang="de-DE" sz="1200" b="0" i="0" u="none" strike="noStrike" kern="1200" cap="none" spc="0" normalizeH="0" baseline="0" noProof="0">
                <a:ln>
                  <a:noFill/>
                </a:ln>
                <a:solidFill>
                  <a:srgbClr val="000000"/>
                </a:solidFill>
                <a:effectLst/>
                <a:uLnTx/>
                <a:uFillTx/>
                <a:latin typeface="Arial"/>
                <a:ea typeface="+mn-ea"/>
                <a:cs typeface="+mn-cs"/>
              </a:rPr>
              <a:t>Das </a:t>
            </a:r>
            <a:r>
              <a:rPr kumimoji="0" lang="de-DE" sz="1200" b="1" i="0" u="none" strike="noStrike" kern="1200" cap="none" spc="0" normalizeH="0" baseline="0" noProof="0">
                <a:ln>
                  <a:noFill/>
                </a:ln>
                <a:solidFill>
                  <a:srgbClr val="000000"/>
                </a:solidFill>
                <a:effectLst/>
                <a:uLnTx/>
                <a:uFillTx/>
                <a:latin typeface="Arial"/>
                <a:ea typeface="+mn-ea"/>
                <a:cs typeface="+mn-cs"/>
              </a:rPr>
              <a:t>mediane PFS </a:t>
            </a:r>
            <a:r>
              <a:rPr kumimoji="0" lang="de-DE" sz="1200" b="0" i="0" u="none" strike="noStrike" kern="1200" cap="none" spc="0" normalizeH="0" baseline="0" noProof="0">
                <a:ln>
                  <a:noFill/>
                </a:ln>
                <a:solidFill>
                  <a:srgbClr val="000000"/>
                </a:solidFill>
                <a:effectLst/>
                <a:uLnTx/>
                <a:uFillTx/>
                <a:latin typeface="Arial"/>
                <a:ea typeface="+mn-ea"/>
                <a:cs typeface="+mn-cs"/>
              </a:rPr>
              <a:t>in dieser Studie lag bei </a:t>
            </a:r>
            <a:br>
              <a:rPr kumimoji="0" lang="de-DE" sz="1200" b="0" i="0" u="none" strike="noStrike" kern="1200" cap="none" spc="0" normalizeH="0" baseline="0" noProof="0">
                <a:ln>
                  <a:noFill/>
                </a:ln>
                <a:solidFill>
                  <a:srgbClr val="000000"/>
                </a:solidFill>
                <a:effectLst/>
                <a:uLnTx/>
                <a:uFillTx/>
                <a:latin typeface="Arial"/>
                <a:ea typeface="+mn-ea"/>
                <a:cs typeface="+mn-cs"/>
              </a:rPr>
            </a:br>
            <a:r>
              <a:rPr kumimoji="0" lang="de-DE" sz="1200" b="0" i="0" u="none" strike="noStrike" kern="1200" cap="none" spc="0" normalizeH="0" baseline="0" noProof="0">
                <a:ln>
                  <a:noFill/>
                </a:ln>
                <a:solidFill>
                  <a:srgbClr val="000000"/>
                </a:solidFill>
                <a:effectLst/>
                <a:uLnTx/>
                <a:uFillTx/>
                <a:latin typeface="Arial"/>
                <a:ea typeface="+mn-ea"/>
                <a:cs typeface="+mn-cs"/>
              </a:rPr>
              <a:t>15,5 Monaten (95 % KI 9,4–38,4).</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Das </a:t>
            </a:r>
            <a:r>
              <a:rPr kumimoji="0" lang="de-DE" sz="1200" b="1" i="0" u="none" strike="noStrike" kern="1200" cap="none" spc="0" normalizeH="0" baseline="0" noProof="0">
                <a:ln>
                  <a:noFill/>
                </a:ln>
                <a:solidFill>
                  <a:srgbClr val="000000"/>
                </a:solidFill>
                <a:effectLst/>
                <a:uLnTx/>
                <a:uFillTx/>
                <a:latin typeface="Arial"/>
                <a:ea typeface="+mn-ea"/>
                <a:cs typeface="+mn-cs"/>
              </a:rPr>
              <a:t>mediane OS </a:t>
            </a:r>
            <a:r>
              <a:rPr kumimoji="0" lang="de-DE" sz="1200" b="0" i="0" u="none" strike="noStrike" kern="1200" cap="none" spc="0" normalizeH="0" baseline="0" noProof="0">
                <a:ln>
                  <a:noFill/>
                </a:ln>
                <a:solidFill>
                  <a:srgbClr val="000000"/>
                </a:solidFill>
                <a:effectLst/>
                <a:uLnTx/>
                <a:uFillTx/>
                <a:latin typeface="Arial"/>
                <a:ea typeface="+mn-ea"/>
                <a:cs typeface="+mn-cs"/>
              </a:rPr>
              <a:t>betrug 28,4 Monate (95 % KI 15,1–NR).</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Bei Patienten, die eine ASZT erhielten, lag das mediane PFS bei 32,9 Monaten und das OS bei 34,1 Monaten ab dem Zeitpunkt der ASZT.</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In einer exploratorischen Analyse korrelierten ein hoher LDH-Wert, t(14;16) sowie del(17p) mit einem geringeren PFS und OS. </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19 Patienten verstarben aufgrund von Krankheitsprogression (14), Infektionen (4) und Herzerkrankung (1). </a:t>
            </a:r>
          </a:p>
        </p:txBody>
      </p:sp>
      <p:sp>
        <p:nvSpPr>
          <p:cNvPr id="6" name="Titel 1">
            <a:extLst>
              <a:ext uri="{FF2B5EF4-FFF2-40B4-BE49-F238E27FC236}">
                <a16:creationId xmlns:a16="http://schemas.microsoft.com/office/drawing/2014/main" id="{B84B63E1-9EA1-464E-98B3-033FE59DE9A4}"/>
              </a:ext>
            </a:extLst>
          </p:cNvPr>
          <p:cNvSpPr txBox="1">
            <a:spLocks/>
          </p:cNvSpPr>
          <p:nvPr/>
        </p:nvSpPr>
        <p:spPr bwMode="gray">
          <a:xfrm>
            <a:off x="390889" y="402801"/>
            <a:ext cx="8542755" cy="460195"/>
          </a:xfrm>
          <a:prstGeom prst="rect">
            <a:avLst/>
          </a:prstGeom>
          <a:noFill/>
          <a:ln w="9525" algn="ctr">
            <a:noFill/>
            <a:miter lim="800000"/>
            <a:headEnd/>
            <a:tailEnd/>
          </a:ln>
          <a:effectLst/>
        </p:spPr>
        <p:txBody>
          <a:bodyPr vert="horz" wrap="square" lIns="0" tIns="0" rIns="0" bIns="45720" numCol="1" anchor="b" anchorCtr="0" compatLnSpc="1">
            <a:prstTxWarp prst="textNoShape">
              <a:avLst/>
            </a:prstTxWarp>
          </a:bodyPr>
          <a:lstStyle>
            <a:lvl1pPr algn="l" rtl="0" eaLnBrk="1" fontAlgn="base" hangingPunct="1">
              <a:lnSpc>
                <a:spcPct val="90000"/>
              </a:lnSpc>
              <a:spcBef>
                <a:spcPct val="0"/>
              </a:spcBef>
              <a:spcAft>
                <a:spcPct val="0"/>
              </a:spcAft>
              <a:defRPr sz="2400" b="1">
                <a:solidFill>
                  <a:schemeClr val="tx1"/>
                </a:solidFill>
                <a:latin typeface="+mj-lt"/>
                <a:ea typeface="+mj-ea"/>
                <a:cs typeface="+mj-cs"/>
              </a:defRPr>
            </a:lvl1pPr>
            <a:lvl2pPr algn="l" rtl="0" eaLnBrk="1" fontAlgn="base" hangingPunct="1">
              <a:lnSpc>
                <a:spcPct val="90000"/>
              </a:lnSpc>
              <a:spcBef>
                <a:spcPct val="0"/>
              </a:spcBef>
              <a:spcAft>
                <a:spcPct val="0"/>
              </a:spcAft>
              <a:defRPr sz="2400" b="1">
                <a:solidFill>
                  <a:schemeClr val="tx1"/>
                </a:solidFill>
                <a:latin typeface="Arial" charset="0"/>
              </a:defRPr>
            </a:lvl2pPr>
            <a:lvl3pPr algn="l" rtl="0" eaLnBrk="1" fontAlgn="base" hangingPunct="1">
              <a:lnSpc>
                <a:spcPct val="90000"/>
              </a:lnSpc>
              <a:spcBef>
                <a:spcPct val="0"/>
              </a:spcBef>
              <a:spcAft>
                <a:spcPct val="0"/>
              </a:spcAft>
              <a:defRPr sz="2400" b="1">
                <a:solidFill>
                  <a:schemeClr val="tx1"/>
                </a:solidFill>
                <a:latin typeface="Arial" charset="0"/>
              </a:defRPr>
            </a:lvl3pPr>
            <a:lvl4pPr algn="l" rtl="0" eaLnBrk="1" fontAlgn="base" hangingPunct="1">
              <a:lnSpc>
                <a:spcPct val="90000"/>
              </a:lnSpc>
              <a:spcBef>
                <a:spcPct val="0"/>
              </a:spcBef>
              <a:spcAft>
                <a:spcPct val="0"/>
              </a:spcAft>
              <a:defRPr sz="2400" b="1">
                <a:solidFill>
                  <a:schemeClr val="tx1"/>
                </a:solidFill>
                <a:latin typeface="Arial" charset="0"/>
              </a:defRPr>
            </a:lvl4pPr>
            <a:lvl5pPr algn="l" rtl="0" eaLnBrk="1" fontAlgn="base" hangingPunct="1">
              <a:lnSpc>
                <a:spcPct val="90000"/>
              </a:lnSpc>
              <a:spcBef>
                <a:spcPct val="0"/>
              </a:spcBef>
              <a:spcAft>
                <a:spcPct val="0"/>
              </a:spcAft>
              <a:defRPr sz="2400" b="1">
                <a:solidFill>
                  <a:schemeClr val="tx1"/>
                </a:solidFill>
                <a:latin typeface="Arial" charset="0"/>
              </a:defRPr>
            </a:lvl5pPr>
            <a:lvl6pPr marL="342891" algn="l" rtl="0" eaLnBrk="1" fontAlgn="base" hangingPunct="1">
              <a:lnSpc>
                <a:spcPct val="90000"/>
              </a:lnSpc>
              <a:spcBef>
                <a:spcPct val="0"/>
              </a:spcBef>
              <a:spcAft>
                <a:spcPct val="0"/>
              </a:spcAft>
              <a:defRPr sz="2400" b="1">
                <a:solidFill>
                  <a:schemeClr val="tx1"/>
                </a:solidFill>
                <a:latin typeface="Arial" charset="0"/>
              </a:defRPr>
            </a:lvl6pPr>
            <a:lvl7pPr marL="685783" algn="l" rtl="0" eaLnBrk="1" fontAlgn="base" hangingPunct="1">
              <a:lnSpc>
                <a:spcPct val="90000"/>
              </a:lnSpc>
              <a:spcBef>
                <a:spcPct val="0"/>
              </a:spcBef>
              <a:spcAft>
                <a:spcPct val="0"/>
              </a:spcAft>
              <a:defRPr sz="2400" b="1">
                <a:solidFill>
                  <a:schemeClr val="tx1"/>
                </a:solidFill>
                <a:latin typeface="Arial" charset="0"/>
              </a:defRPr>
            </a:lvl7pPr>
            <a:lvl8pPr marL="1028674" algn="l" rtl="0" eaLnBrk="1" fontAlgn="base" hangingPunct="1">
              <a:lnSpc>
                <a:spcPct val="90000"/>
              </a:lnSpc>
              <a:spcBef>
                <a:spcPct val="0"/>
              </a:spcBef>
              <a:spcAft>
                <a:spcPct val="0"/>
              </a:spcAft>
              <a:defRPr sz="2400" b="1">
                <a:solidFill>
                  <a:schemeClr val="tx1"/>
                </a:solidFill>
                <a:latin typeface="Arial" charset="0"/>
              </a:defRPr>
            </a:lvl8pPr>
            <a:lvl9pPr marL="1371566" algn="l" rtl="0" eaLnBrk="1" fontAlgn="base" hangingPunct="1">
              <a:lnSpc>
                <a:spcPct val="90000"/>
              </a:lnSpc>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br>
              <a:rPr kumimoji="0" lang="de-DE" sz="2000" b="1" i="0" u="none" strike="noStrike" kern="0" cap="none" spc="0" normalizeH="0" baseline="0" noProof="0">
                <a:ln>
                  <a:noFill/>
                </a:ln>
                <a:solidFill>
                  <a:srgbClr val="000000"/>
                </a:solidFill>
                <a:effectLst/>
                <a:uLnTx/>
                <a:uFillTx/>
                <a:latin typeface="Arial"/>
                <a:ea typeface="+mj-ea"/>
                <a:cs typeface="+mj-cs"/>
              </a:rPr>
            </a:br>
            <a:r>
              <a:rPr kumimoji="0" lang="de-DE" sz="2400" b="1" i="0" u="none" strike="noStrike" kern="0" cap="none" spc="0" normalizeH="0" baseline="0" noProof="0">
                <a:ln>
                  <a:noFill/>
                </a:ln>
                <a:solidFill>
                  <a:srgbClr val="000000"/>
                </a:solidFill>
                <a:effectLst/>
                <a:uLnTx/>
                <a:uFillTx/>
                <a:latin typeface="Arial"/>
                <a:ea typeface="+mj-ea"/>
                <a:cs typeface="+mj-cs"/>
              </a:rPr>
              <a:t>EMN12/HOVON-129</a:t>
            </a:r>
            <a:br>
              <a:rPr kumimoji="0" lang="de-DE" sz="2000" b="1" i="0" u="none" strike="noStrike" kern="0" cap="none" spc="0" normalizeH="0" baseline="0" noProof="0">
                <a:ln>
                  <a:noFill/>
                </a:ln>
                <a:solidFill>
                  <a:srgbClr val="000000"/>
                </a:solidFill>
                <a:effectLst/>
                <a:uLnTx/>
                <a:uFillTx/>
                <a:latin typeface="Arial"/>
                <a:ea typeface="+mj-ea"/>
                <a:cs typeface="+mj-cs"/>
              </a:rPr>
            </a:br>
            <a:r>
              <a:rPr kumimoji="0" lang="de-DE" sz="1400" b="1" i="0" u="none" strike="noStrike" kern="0" cap="none" spc="0" normalizeH="0" baseline="0" noProof="0" err="1">
                <a:ln>
                  <a:noFill/>
                </a:ln>
                <a:solidFill>
                  <a:srgbClr val="000000"/>
                </a:solidFill>
                <a:effectLst/>
                <a:uLnTx/>
                <a:uFillTx/>
                <a:latin typeface="Arial"/>
                <a:ea typeface="+mj-ea"/>
                <a:cs typeface="+mj-cs"/>
              </a:rPr>
              <a:t>KRd</a:t>
            </a:r>
            <a:r>
              <a:rPr kumimoji="0" lang="de-DE" sz="1400" b="1" i="0" u="none" strike="noStrike" kern="0" cap="none" spc="0" normalizeH="0" baseline="0" noProof="0">
                <a:ln>
                  <a:noFill/>
                </a:ln>
                <a:solidFill>
                  <a:srgbClr val="000000"/>
                </a:solidFill>
                <a:effectLst/>
                <a:uLnTx/>
                <a:uFillTx/>
                <a:latin typeface="Arial"/>
                <a:ea typeface="+mj-ea"/>
                <a:cs typeface="+mj-cs"/>
              </a:rPr>
              <a:t> in Induktion, Konsolidierung und Erhaltungstherapie: PFS und OS</a:t>
            </a:r>
            <a:endParaRPr kumimoji="0" lang="de-DE" sz="1400" b="1" i="0" u="none" strike="noStrike" kern="0" cap="none" spc="0" normalizeH="0" baseline="30000" noProof="0">
              <a:ln>
                <a:noFill/>
              </a:ln>
              <a:solidFill>
                <a:srgbClr val="000000"/>
              </a:solidFill>
              <a:effectLst/>
              <a:uLnTx/>
              <a:uFillTx/>
              <a:latin typeface="Arial"/>
              <a:ea typeface="+mj-ea"/>
              <a:cs typeface="+mj-cs"/>
            </a:endParaRPr>
          </a:p>
        </p:txBody>
      </p:sp>
      <p:pic>
        <p:nvPicPr>
          <p:cNvPr id="4" name="Grafik 3">
            <a:extLst>
              <a:ext uri="{FF2B5EF4-FFF2-40B4-BE49-F238E27FC236}">
                <a16:creationId xmlns:a16="http://schemas.microsoft.com/office/drawing/2014/main" id="{43ADA77A-A818-4EFC-A2F9-04A288F96359}"/>
              </a:ext>
            </a:extLst>
          </p:cNvPr>
          <p:cNvPicPr>
            <a:picLocks noChangeAspect="1"/>
          </p:cNvPicPr>
          <p:nvPr/>
        </p:nvPicPr>
        <p:blipFill>
          <a:blip r:embed="rId4"/>
          <a:stretch>
            <a:fillRect/>
          </a:stretch>
        </p:blipFill>
        <p:spPr>
          <a:xfrm>
            <a:off x="121422" y="1270183"/>
            <a:ext cx="4650701" cy="3017228"/>
          </a:xfrm>
          <a:prstGeom prst="rect">
            <a:avLst/>
          </a:prstGeom>
        </p:spPr>
      </p:pic>
    </p:spTree>
    <p:extLst>
      <p:ext uri="{BB962C8B-B14F-4D97-AF65-F5344CB8AC3E}">
        <p14:creationId xmlns:p14="http://schemas.microsoft.com/office/powerpoint/2010/main" val="2911479250"/>
      </p:ext>
    </p:extLst>
  </p:cSld>
  <p:clrMapOvr>
    <a:masterClrMapping/>
  </p:clrMapOvr>
  <p:transition>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hteck 112">
            <a:extLst>
              <a:ext uri="{FF2B5EF4-FFF2-40B4-BE49-F238E27FC236}">
                <a16:creationId xmlns:a16="http://schemas.microsoft.com/office/drawing/2014/main" id="{F8B52A36-FCD5-4E71-9995-49918DF4F723}"/>
              </a:ext>
            </a:extLst>
          </p:cNvPr>
          <p:cNvSpPr/>
          <p:nvPr/>
        </p:nvSpPr>
        <p:spPr>
          <a:xfrm>
            <a:off x="399600" y="4734786"/>
            <a:ext cx="8244000" cy="407804"/>
          </a:xfrm>
          <a:prstGeom prst="rect">
            <a:avLst/>
          </a:prstGeom>
        </p:spPr>
        <p:txBody>
          <a:bodyPr wrap="square">
            <a:spAutoFit/>
          </a:bodyPr>
          <a:lstStyle/>
          <a:p>
            <a:pPr marL="0" marR="0" lvl="0" indent="0" algn="l" defTabSz="1219140" rtl="0" eaLnBrk="1" fontAlgn="auto" latinLnBrk="0" hangingPunct="1">
              <a:lnSpc>
                <a:spcPct val="100000"/>
              </a:lnSpc>
              <a:spcBef>
                <a:spcPts val="267"/>
              </a:spcBef>
              <a:spcAft>
                <a:spcPts val="0"/>
              </a:spcAft>
              <a:buClr>
                <a:srgbClr val="0063C3"/>
              </a:buClr>
              <a:buSzTx/>
              <a:buFontTx/>
              <a:buNone/>
              <a:tabLst/>
              <a:defRPr/>
            </a:pPr>
            <a:r>
              <a:rPr kumimoji="0" lang="en-US" sz="600" b="0" i="0" u="none" strike="noStrike" kern="0" cap="none" spc="0" normalizeH="0" baseline="0" noProof="0">
                <a:ln>
                  <a:noFill/>
                </a:ln>
                <a:solidFill>
                  <a:srgbClr val="000000"/>
                </a:solidFill>
                <a:effectLst/>
                <a:uLnTx/>
                <a:uFillTx/>
                <a:latin typeface="Arial"/>
                <a:ea typeface="+mn-ea"/>
                <a:cs typeface="+mn-cs"/>
              </a:rPr>
              <a:t>ASZT: </a:t>
            </a:r>
            <a:r>
              <a:rPr kumimoji="0" lang="en-US" sz="600" b="0" i="0" u="none" strike="noStrike" kern="0" cap="none" spc="0" normalizeH="0" baseline="0" noProof="0" err="1">
                <a:ln>
                  <a:noFill/>
                </a:ln>
                <a:solidFill>
                  <a:srgbClr val="000000"/>
                </a:solidFill>
                <a:effectLst/>
                <a:uLnTx/>
                <a:uFillTx/>
                <a:latin typeface="Arial"/>
                <a:ea typeface="+mn-ea"/>
                <a:cs typeface="+mn-cs"/>
              </a:rPr>
              <a:t>autologe</a:t>
            </a:r>
            <a:r>
              <a:rPr kumimoji="0" lang="en-US" sz="600" b="0" i="0" u="none" strike="noStrike" kern="0" cap="none" spc="0" normalizeH="0" baseline="0" noProof="0">
                <a:ln>
                  <a:noFill/>
                </a:ln>
                <a:solidFill>
                  <a:srgbClr val="000000"/>
                </a:solidFill>
                <a:effectLst/>
                <a:uLnTx/>
                <a:uFillTx/>
                <a:latin typeface="Arial"/>
                <a:ea typeface="+mn-ea"/>
                <a:cs typeface="+mn-cs"/>
              </a:rPr>
              <a:t> </a:t>
            </a:r>
            <a:r>
              <a:rPr kumimoji="0" lang="en-US" sz="600" b="0" i="0" u="none" strike="noStrike" kern="0" cap="none" spc="0" normalizeH="0" baseline="0" noProof="0" err="1">
                <a:ln>
                  <a:noFill/>
                </a:ln>
                <a:solidFill>
                  <a:srgbClr val="000000"/>
                </a:solidFill>
                <a:effectLst/>
                <a:uLnTx/>
                <a:uFillTx/>
                <a:latin typeface="Arial"/>
                <a:ea typeface="+mn-ea"/>
                <a:cs typeface="+mn-cs"/>
              </a:rPr>
              <a:t>Stammzelltransplantation</a:t>
            </a:r>
            <a:r>
              <a:rPr kumimoji="0" lang="en-US" sz="600" b="0" i="0" u="none" strike="noStrike" kern="0" cap="none" spc="0" normalizeH="0" baseline="0" noProof="0">
                <a:ln>
                  <a:noFill/>
                </a:ln>
                <a:solidFill>
                  <a:srgbClr val="000000"/>
                </a:solidFill>
                <a:effectLst/>
                <a:uLnTx/>
                <a:uFillTx/>
                <a:latin typeface="Arial"/>
                <a:ea typeface="+mn-ea"/>
                <a:cs typeface="+mn-cs"/>
              </a:rPr>
              <a:t>; HDM: </a:t>
            </a:r>
            <a:r>
              <a:rPr kumimoji="0" lang="en-US" sz="600" b="0" i="0" u="none" strike="noStrike" kern="0" cap="none" spc="0" normalizeH="0" baseline="0" noProof="0" err="1">
                <a:ln>
                  <a:noFill/>
                </a:ln>
                <a:solidFill>
                  <a:srgbClr val="000000"/>
                </a:solidFill>
                <a:effectLst/>
                <a:uLnTx/>
                <a:uFillTx/>
                <a:latin typeface="Arial"/>
                <a:ea typeface="+mn-ea"/>
                <a:cs typeface="+mn-cs"/>
              </a:rPr>
              <a:t>hochdosiertes</a:t>
            </a:r>
            <a:r>
              <a:rPr kumimoji="0" lang="en-US" sz="600" b="0" i="0" u="none" strike="noStrike" kern="0" cap="none" spc="0" normalizeH="0" baseline="0" noProof="0">
                <a:ln>
                  <a:noFill/>
                </a:ln>
                <a:solidFill>
                  <a:srgbClr val="000000"/>
                </a:solidFill>
                <a:effectLst/>
                <a:uLnTx/>
                <a:uFillTx/>
                <a:latin typeface="Arial"/>
                <a:ea typeface="+mn-ea"/>
                <a:cs typeface="+mn-cs"/>
              </a:rPr>
              <a:t> Melphalan; </a:t>
            </a:r>
            <a:r>
              <a:rPr kumimoji="0" lang="en-US" sz="600" b="0" i="0" u="none" strike="noStrike" kern="0" cap="none" spc="0" normalizeH="0" baseline="0" noProof="0" err="1">
                <a:ln>
                  <a:noFill/>
                </a:ln>
                <a:solidFill>
                  <a:srgbClr val="000000"/>
                </a:solidFill>
                <a:effectLst/>
                <a:uLnTx/>
                <a:uFillTx/>
                <a:latin typeface="Arial"/>
                <a:ea typeface="+mn-ea"/>
                <a:cs typeface="+mn-cs"/>
              </a:rPr>
              <a:t>KRd</a:t>
            </a:r>
            <a:r>
              <a:rPr kumimoji="0" lang="en-US" sz="600" b="0" i="0" u="none" strike="noStrike" kern="0" cap="none" spc="0" normalizeH="0" baseline="0" noProof="0">
                <a:ln>
                  <a:noFill/>
                </a:ln>
                <a:solidFill>
                  <a:srgbClr val="000000"/>
                </a:solidFill>
                <a:effectLst/>
                <a:uLnTx/>
                <a:uFillTx/>
                <a:latin typeface="Arial"/>
                <a:ea typeface="+mn-ea"/>
                <a:cs typeface="+mn-cs"/>
              </a:rPr>
              <a:t>: Carfilzomib, </a:t>
            </a:r>
            <a:r>
              <a:rPr kumimoji="0" lang="en-US" sz="600" b="0" i="0" u="none" strike="noStrike" kern="0" cap="none" spc="0" normalizeH="0" baseline="0" noProof="0" err="1">
                <a:ln>
                  <a:noFill/>
                </a:ln>
                <a:solidFill>
                  <a:srgbClr val="000000"/>
                </a:solidFill>
                <a:effectLst/>
                <a:uLnTx/>
                <a:uFillTx/>
                <a:latin typeface="Arial"/>
                <a:ea typeface="+mn-ea"/>
                <a:cs typeface="+mn-cs"/>
              </a:rPr>
              <a:t>Lenalidomid</a:t>
            </a:r>
            <a:r>
              <a:rPr kumimoji="0" lang="en-US" sz="600" b="0" i="0" u="none" strike="noStrike" kern="0" cap="none" spc="0" normalizeH="0" baseline="0" noProof="0">
                <a:ln>
                  <a:noFill/>
                </a:ln>
                <a:solidFill>
                  <a:srgbClr val="000000"/>
                </a:solidFill>
                <a:effectLst/>
                <a:uLnTx/>
                <a:uFillTx/>
                <a:latin typeface="Arial"/>
                <a:ea typeface="+mn-ea"/>
                <a:cs typeface="+mn-cs"/>
              </a:rPr>
              <a:t> und Dexamethason; PFS: </a:t>
            </a:r>
            <a:r>
              <a:rPr kumimoji="0" lang="en-US" sz="600" b="0" i="0" u="none" strike="noStrike" kern="0" cap="none" spc="0" normalizeH="0" baseline="0" noProof="0" err="1">
                <a:ln>
                  <a:noFill/>
                </a:ln>
                <a:solidFill>
                  <a:srgbClr val="000000"/>
                </a:solidFill>
                <a:effectLst/>
                <a:uLnTx/>
                <a:uFillTx/>
                <a:latin typeface="Arial"/>
                <a:ea typeface="+mn-ea"/>
                <a:cs typeface="+mn-cs"/>
              </a:rPr>
              <a:t>progressionsfreies</a:t>
            </a:r>
            <a:r>
              <a:rPr kumimoji="0" lang="en-US" sz="600" b="0" i="0" u="none" strike="noStrike" kern="0" cap="none" spc="0" normalizeH="0" baseline="0" noProof="0">
                <a:ln>
                  <a:noFill/>
                </a:ln>
                <a:solidFill>
                  <a:srgbClr val="000000"/>
                </a:solidFill>
                <a:effectLst/>
                <a:uLnTx/>
                <a:uFillTx/>
                <a:latin typeface="Arial"/>
                <a:ea typeface="+mn-ea"/>
                <a:cs typeface="+mn-cs"/>
              </a:rPr>
              <a:t> </a:t>
            </a:r>
            <a:r>
              <a:rPr kumimoji="0" lang="en-US" sz="600" b="0" i="0" u="none" strike="noStrike" kern="0" cap="none" spc="0" normalizeH="0" baseline="0" noProof="0" err="1">
                <a:ln>
                  <a:noFill/>
                </a:ln>
                <a:solidFill>
                  <a:srgbClr val="000000"/>
                </a:solidFill>
                <a:effectLst/>
                <a:uLnTx/>
                <a:uFillTx/>
                <a:latin typeface="Arial"/>
                <a:ea typeface="+mn-ea"/>
                <a:cs typeface="+mn-cs"/>
              </a:rPr>
              <a:t>Überleben</a:t>
            </a:r>
            <a:r>
              <a:rPr kumimoji="0" lang="en-US" sz="600" b="0" i="0" u="none" strike="noStrike" kern="0" cap="none" spc="0" normalizeH="0" baseline="0" noProof="0">
                <a:ln>
                  <a:noFill/>
                </a:ln>
                <a:solidFill>
                  <a:srgbClr val="000000"/>
                </a:solidFill>
                <a:effectLst/>
                <a:uLnTx/>
                <a:uFillTx/>
                <a:latin typeface="Arial"/>
                <a:ea typeface="+mn-ea"/>
                <a:cs typeface="+mn-cs"/>
              </a:rPr>
              <a:t>; </a:t>
            </a:r>
            <a:r>
              <a:rPr kumimoji="0" lang="en-US" sz="600" b="0" i="0" u="none" strike="noStrike" kern="0" cap="none" spc="0" normalizeH="0" baseline="0" noProof="0" err="1">
                <a:ln>
                  <a:noFill/>
                </a:ln>
                <a:solidFill>
                  <a:srgbClr val="000000"/>
                </a:solidFill>
                <a:effectLst/>
                <a:uLnTx/>
                <a:uFillTx/>
                <a:latin typeface="Arial"/>
                <a:ea typeface="+mn-ea"/>
                <a:cs typeface="+mn-cs"/>
              </a:rPr>
              <a:t>pPCL</a:t>
            </a:r>
            <a:r>
              <a:rPr kumimoji="0" lang="en-US" sz="600" b="0" i="0" u="none" strike="noStrike" kern="0" cap="none" spc="0" normalizeH="0" baseline="0" noProof="0">
                <a:ln>
                  <a:noFill/>
                </a:ln>
                <a:solidFill>
                  <a:srgbClr val="000000"/>
                </a:solidFill>
                <a:effectLst/>
                <a:uLnTx/>
                <a:uFillTx/>
                <a:latin typeface="Arial"/>
                <a:ea typeface="+mn-ea"/>
                <a:cs typeface="+mn-cs"/>
              </a:rPr>
              <a:t>: </a:t>
            </a:r>
            <a:r>
              <a:rPr kumimoji="0" lang="en-US" sz="600" b="0" i="0" u="none" strike="noStrike" kern="0" cap="none" spc="0" normalizeH="0" baseline="0" noProof="0" err="1">
                <a:ln>
                  <a:noFill/>
                </a:ln>
                <a:solidFill>
                  <a:srgbClr val="000000"/>
                </a:solidFill>
                <a:effectLst/>
                <a:uLnTx/>
                <a:uFillTx/>
                <a:latin typeface="Arial"/>
                <a:ea typeface="+mn-ea"/>
                <a:cs typeface="+mn-cs"/>
              </a:rPr>
              <a:t>primäre</a:t>
            </a:r>
            <a:r>
              <a:rPr kumimoji="0" lang="en-US" sz="600" b="0" i="0" u="none" strike="noStrike" kern="0" cap="none" spc="0" normalizeH="0" baseline="0" noProof="0">
                <a:ln>
                  <a:noFill/>
                </a:ln>
                <a:solidFill>
                  <a:srgbClr val="000000"/>
                </a:solidFill>
                <a:effectLst/>
                <a:uLnTx/>
                <a:uFillTx/>
                <a:latin typeface="Arial"/>
                <a:ea typeface="+mn-ea"/>
                <a:cs typeface="+mn-cs"/>
              </a:rPr>
              <a:t> </a:t>
            </a:r>
            <a:r>
              <a:rPr kumimoji="0" lang="en-US" sz="600" b="0" i="0" u="none" strike="noStrike" kern="0" cap="none" spc="0" normalizeH="0" baseline="0" noProof="0" err="1">
                <a:ln>
                  <a:noFill/>
                </a:ln>
                <a:solidFill>
                  <a:srgbClr val="000000"/>
                </a:solidFill>
                <a:effectLst/>
                <a:uLnTx/>
                <a:uFillTx/>
                <a:latin typeface="Arial"/>
                <a:ea typeface="+mn-ea"/>
                <a:cs typeface="+mn-cs"/>
              </a:rPr>
              <a:t>Plasmazellleukämie</a:t>
            </a:r>
            <a:r>
              <a:rPr kumimoji="0" lang="en-US" sz="600" b="0" i="0" u="none" strike="noStrike" kern="0" cap="none" spc="0" normalizeH="0" baseline="0" noProof="0">
                <a:ln>
                  <a:noFill/>
                </a:ln>
                <a:solidFill>
                  <a:srgbClr val="000000"/>
                </a:solidFill>
                <a:effectLst/>
                <a:uLnTx/>
                <a:uFillTx/>
                <a:latin typeface="Arial"/>
                <a:ea typeface="+mn-ea"/>
                <a:cs typeface="+mn-cs"/>
              </a:rPr>
              <a:t>; UE: </a:t>
            </a:r>
            <a:r>
              <a:rPr kumimoji="0" lang="en-US" sz="600" b="0" i="0" u="none" strike="noStrike" kern="0" cap="none" spc="0" normalizeH="0" baseline="0" noProof="0" err="1">
                <a:ln>
                  <a:noFill/>
                </a:ln>
                <a:solidFill>
                  <a:srgbClr val="000000"/>
                </a:solidFill>
                <a:effectLst/>
                <a:uLnTx/>
                <a:uFillTx/>
                <a:latin typeface="Arial"/>
                <a:ea typeface="+mn-ea"/>
                <a:cs typeface="+mn-cs"/>
              </a:rPr>
              <a:t>unerwünschte</a:t>
            </a:r>
            <a:r>
              <a:rPr kumimoji="0" lang="en-US" sz="600" b="0" i="0" u="none" strike="noStrike" kern="0" cap="none" spc="0" normalizeH="0" baseline="0" noProof="0">
                <a:ln>
                  <a:noFill/>
                </a:ln>
                <a:solidFill>
                  <a:srgbClr val="000000"/>
                </a:solidFill>
                <a:effectLst/>
                <a:uLnTx/>
                <a:uFillTx/>
                <a:latin typeface="Arial"/>
                <a:ea typeface="+mn-ea"/>
                <a:cs typeface="+mn-cs"/>
              </a:rPr>
              <a:t> </a:t>
            </a:r>
            <a:r>
              <a:rPr kumimoji="0" lang="en-US" sz="600" b="0" i="0" u="none" strike="noStrike" kern="0" cap="none" spc="0" normalizeH="0" baseline="0" noProof="0" err="1">
                <a:ln>
                  <a:noFill/>
                </a:ln>
                <a:solidFill>
                  <a:srgbClr val="000000"/>
                </a:solidFill>
                <a:effectLst/>
                <a:uLnTx/>
                <a:uFillTx/>
                <a:latin typeface="Arial"/>
                <a:ea typeface="+mn-ea"/>
                <a:cs typeface="+mn-cs"/>
              </a:rPr>
              <a:t>Ereignisse</a:t>
            </a:r>
            <a:r>
              <a:rPr kumimoji="0" lang="en-US" sz="600" b="0" i="0" u="none" strike="noStrike" kern="0" cap="none" spc="0" normalizeH="0" baseline="0" noProof="0">
                <a:ln>
                  <a:noFill/>
                </a:ln>
                <a:solidFill>
                  <a:srgbClr val="000000"/>
                </a:solidFill>
                <a:effectLst/>
                <a:uLnTx/>
                <a:uFillTx/>
                <a:latin typeface="Arial"/>
                <a:ea typeface="+mn-ea"/>
                <a:cs typeface="+mn-cs"/>
              </a:rPr>
              <a:t>. </a:t>
            </a:r>
          </a:p>
          <a:p>
            <a:pPr marL="0" marR="0" lvl="0" indent="0" algn="l" defTabSz="1219140" rtl="0" eaLnBrk="1" fontAlgn="auto" latinLnBrk="0" hangingPunct="1">
              <a:lnSpc>
                <a:spcPct val="100000"/>
              </a:lnSpc>
              <a:spcBef>
                <a:spcPts val="267"/>
              </a:spcBef>
              <a:spcAft>
                <a:spcPts val="0"/>
              </a:spcAft>
              <a:buClr>
                <a:srgbClr val="0063C3"/>
              </a:buClr>
              <a:buSzTx/>
              <a:buFontTx/>
              <a:buNone/>
              <a:tabLst/>
              <a:defRPr/>
            </a:pPr>
            <a:endParaRPr kumimoji="0" lang="en-US" sz="600" b="0" i="0" u="none" strike="noStrike" kern="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a:ea typeface="+mn-ea"/>
                <a:cs typeface="+mn-cs"/>
              </a:rPr>
              <a:t>Van De </a:t>
            </a:r>
            <a:r>
              <a:rPr kumimoji="0" lang="en-US" sz="600" b="0" i="0" u="none" strike="noStrike" kern="1200" cap="none" spc="0" normalizeH="0" baseline="0" noProof="0" err="1">
                <a:ln>
                  <a:noFill/>
                </a:ln>
                <a:solidFill>
                  <a:srgbClr val="000000"/>
                </a:solidFill>
                <a:effectLst/>
                <a:uLnTx/>
                <a:uFillTx/>
                <a:latin typeface="Arial"/>
                <a:ea typeface="+mn-ea"/>
                <a:cs typeface="+mn-cs"/>
              </a:rPr>
              <a:t>Donk</a:t>
            </a:r>
            <a:r>
              <a:rPr kumimoji="0" lang="en-US" sz="600" b="0" i="0" u="none" strike="noStrike" kern="1200" cap="none" spc="0" normalizeH="0" baseline="0" noProof="0">
                <a:ln>
                  <a:noFill/>
                </a:ln>
                <a:solidFill>
                  <a:srgbClr val="000000"/>
                </a:solidFill>
                <a:effectLst/>
                <a:uLnTx/>
                <a:uFillTx/>
                <a:latin typeface="Arial"/>
                <a:ea typeface="+mn-ea"/>
                <a:cs typeface="+mn-cs"/>
              </a:rPr>
              <a:t> NWC et al, ASH 2022, Abstract 1926, </a:t>
            </a:r>
            <a:r>
              <a:rPr kumimoji="0" lang="en-US" sz="600" b="0" i="0" u="none" strike="noStrike" kern="1200" cap="none" spc="0" normalizeH="0" baseline="0" noProof="0">
                <a:ln>
                  <a:noFill/>
                </a:ln>
                <a:solidFill>
                  <a:srgbClr val="000000"/>
                </a:solidFill>
                <a:effectLst/>
                <a:uLnTx/>
                <a:uFillTx/>
                <a:latin typeface="Arial"/>
                <a:ea typeface="+mn-ea"/>
                <a:cs typeface="+mn-cs"/>
                <a:hlinkClick r:id="rId3"/>
              </a:rPr>
              <a:t>https://ash.confex.com/ash/2022/webprogram/Paper165942.html</a:t>
            </a:r>
            <a:r>
              <a:rPr kumimoji="0" lang="en-US" sz="600" b="0" i="0" u="none" strike="noStrike" kern="1200" cap="none" spc="0" normalizeH="0" baseline="0" noProof="0">
                <a:ln>
                  <a:noFill/>
                </a:ln>
                <a:solidFill>
                  <a:srgbClr val="000000"/>
                </a:solidFill>
                <a:effectLst/>
                <a:uLnTx/>
                <a:uFillTx/>
                <a:latin typeface="Arial"/>
                <a:ea typeface="+mn-ea"/>
                <a:cs typeface="+mn-cs"/>
              </a:rPr>
              <a:t> </a:t>
            </a:r>
            <a:endParaRPr kumimoji="0" lang="en-NZ" sz="600" b="0" i="0" u="none" strike="noStrike" kern="1200" cap="none" spc="0" normalizeH="0" baseline="0" noProof="0">
              <a:ln>
                <a:noFill/>
              </a:ln>
              <a:solidFill>
                <a:srgbClr val="000000"/>
              </a:solidFill>
              <a:effectLst/>
              <a:uLnTx/>
              <a:uFillTx/>
              <a:latin typeface="Arial"/>
              <a:ea typeface="+mn-ea"/>
              <a:cs typeface="+mn-cs"/>
            </a:endParaRPr>
          </a:p>
        </p:txBody>
      </p:sp>
      <p:sp>
        <p:nvSpPr>
          <p:cNvPr id="114" name="Textfeld 113">
            <a:extLst>
              <a:ext uri="{FF2B5EF4-FFF2-40B4-BE49-F238E27FC236}">
                <a16:creationId xmlns:a16="http://schemas.microsoft.com/office/drawing/2014/main" id="{51C91289-3405-4D13-A2F2-DFF1A94B47B7}"/>
              </a:ext>
            </a:extLst>
          </p:cNvPr>
          <p:cNvSpPr txBox="1"/>
          <p:nvPr/>
        </p:nvSpPr>
        <p:spPr>
          <a:xfrm>
            <a:off x="362701" y="1239144"/>
            <a:ext cx="8243999" cy="1131079"/>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Unerwünschte Ereignisse traten hauptsächlich während des ersten </a:t>
            </a:r>
            <a:r>
              <a:rPr kumimoji="0" lang="de-DE" sz="1200" b="0" i="0" u="none" strike="noStrike" kern="1200" cap="none" spc="0" normalizeH="0" baseline="0" noProof="0" err="1">
                <a:ln>
                  <a:noFill/>
                </a:ln>
                <a:solidFill>
                  <a:srgbClr val="000000"/>
                </a:solidFill>
                <a:effectLst/>
                <a:uLnTx/>
                <a:uFillTx/>
                <a:latin typeface="Arial"/>
                <a:ea typeface="+mn-ea"/>
                <a:cs typeface="+mn-cs"/>
              </a:rPr>
              <a:t>KRd</a:t>
            </a:r>
            <a:r>
              <a:rPr kumimoji="0" lang="de-DE" sz="1200" b="0" i="0" u="none" strike="noStrike" kern="1200" cap="none" spc="0" normalizeH="0" baseline="0" noProof="0">
                <a:ln>
                  <a:noFill/>
                </a:ln>
                <a:solidFill>
                  <a:srgbClr val="000000"/>
                </a:solidFill>
                <a:effectLst/>
                <a:uLnTx/>
                <a:uFillTx/>
                <a:latin typeface="Arial"/>
                <a:ea typeface="+mn-ea"/>
                <a:cs typeface="+mn-cs"/>
              </a:rPr>
              <a:t>-Zyklus auf und nahmen danach ab.</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67 % der Patienten zeigten ein UE Grad ≥ 3, darunter Infektionen (25 %) und kardiovaskuläre Erkrankungen (14 %).</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Ein Patient entwickelte ein zweites primäres Malignom (myelodysplastisches Syndrom).</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69 % der Patienten brachen die Behandlung gemäß Protokoll ab. Hauptgrund war eine Krankheitsprogression. Keiner der Patienten brach aufgrund einer behandlungsbedingten Toxizität ab.</a:t>
            </a:r>
          </a:p>
        </p:txBody>
      </p:sp>
      <p:sp>
        <p:nvSpPr>
          <p:cNvPr id="6" name="Titel 1">
            <a:extLst>
              <a:ext uri="{FF2B5EF4-FFF2-40B4-BE49-F238E27FC236}">
                <a16:creationId xmlns:a16="http://schemas.microsoft.com/office/drawing/2014/main" id="{7EC3643C-6724-49FC-9ACB-E625D12CA807}"/>
              </a:ext>
            </a:extLst>
          </p:cNvPr>
          <p:cNvSpPr txBox="1">
            <a:spLocks/>
          </p:cNvSpPr>
          <p:nvPr/>
        </p:nvSpPr>
        <p:spPr bwMode="gray">
          <a:xfrm>
            <a:off x="390889" y="402801"/>
            <a:ext cx="8542755" cy="460195"/>
          </a:xfrm>
          <a:prstGeom prst="rect">
            <a:avLst/>
          </a:prstGeom>
          <a:noFill/>
          <a:ln w="9525" algn="ctr">
            <a:noFill/>
            <a:miter lim="800000"/>
            <a:headEnd/>
            <a:tailEnd/>
          </a:ln>
          <a:effectLst/>
        </p:spPr>
        <p:txBody>
          <a:bodyPr vert="horz" wrap="square" lIns="0" tIns="0" rIns="0" bIns="45720" numCol="1" anchor="b" anchorCtr="0" compatLnSpc="1">
            <a:prstTxWarp prst="textNoShape">
              <a:avLst/>
            </a:prstTxWarp>
          </a:bodyPr>
          <a:lstStyle>
            <a:lvl1pPr algn="l" rtl="0" eaLnBrk="1" fontAlgn="base" hangingPunct="1">
              <a:lnSpc>
                <a:spcPct val="90000"/>
              </a:lnSpc>
              <a:spcBef>
                <a:spcPct val="0"/>
              </a:spcBef>
              <a:spcAft>
                <a:spcPct val="0"/>
              </a:spcAft>
              <a:defRPr sz="2400" b="1">
                <a:solidFill>
                  <a:schemeClr val="tx1"/>
                </a:solidFill>
                <a:latin typeface="+mj-lt"/>
                <a:ea typeface="+mj-ea"/>
                <a:cs typeface="+mj-cs"/>
              </a:defRPr>
            </a:lvl1pPr>
            <a:lvl2pPr algn="l" rtl="0" eaLnBrk="1" fontAlgn="base" hangingPunct="1">
              <a:lnSpc>
                <a:spcPct val="90000"/>
              </a:lnSpc>
              <a:spcBef>
                <a:spcPct val="0"/>
              </a:spcBef>
              <a:spcAft>
                <a:spcPct val="0"/>
              </a:spcAft>
              <a:defRPr sz="2400" b="1">
                <a:solidFill>
                  <a:schemeClr val="tx1"/>
                </a:solidFill>
                <a:latin typeface="Arial" charset="0"/>
              </a:defRPr>
            </a:lvl2pPr>
            <a:lvl3pPr algn="l" rtl="0" eaLnBrk="1" fontAlgn="base" hangingPunct="1">
              <a:lnSpc>
                <a:spcPct val="90000"/>
              </a:lnSpc>
              <a:spcBef>
                <a:spcPct val="0"/>
              </a:spcBef>
              <a:spcAft>
                <a:spcPct val="0"/>
              </a:spcAft>
              <a:defRPr sz="2400" b="1">
                <a:solidFill>
                  <a:schemeClr val="tx1"/>
                </a:solidFill>
                <a:latin typeface="Arial" charset="0"/>
              </a:defRPr>
            </a:lvl3pPr>
            <a:lvl4pPr algn="l" rtl="0" eaLnBrk="1" fontAlgn="base" hangingPunct="1">
              <a:lnSpc>
                <a:spcPct val="90000"/>
              </a:lnSpc>
              <a:spcBef>
                <a:spcPct val="0"/>
              </a:spcBef>
              <a:spcAft>
                <a:spcPct val="0"/>
              </a:spcAft>
              <a:defRPr sz="2400" b="1">
                <a:solidFill>
                  <a:schemeClr val="tx1"/>
                </a:solidFill>
                <a:latin typeface="Arial" charset="0"/>
              </a:defRPr>
            </a:lvl4pPr>
            <a:lvl5pPr algn="l" rtl="0" eaLnBrk="1" fontAlgn="base" hangingPunct="1">
              <a:lnSpc>
                <a:spcPct val="90000"/>
              </a:lnSpc>
              <a:spcBef>
                <a:spcPct val="0"/>
              </a:spcBef>
              <a:spcAft>
                <a:spcPct val="0"/>
              </a:spcAft>
              <a:defRPr sz="2400" b="1">
                <a:solidFill>
                  <a:schemeClr val="tx1"/>
                </a:solidFill>
                <a:latin typeface="Arial" charset="0"/>
              </a:defRPr>
            </a:lvl5pPr>
            <a:lvl6pPr marL="342891" algn="l" rtl="0" eaLnBrk="1" fontAlgn="base" hangingPunct="1">
              <a:lnSpc>
                <a:spcPct val="90000"/>
              </a:lnSpc>
              <a:spcBef>
                <a:spcPct val="0"/>
              </a:spcBef>
              <a:spcAft>
                <a:spcPct val="0"/>
              </a:spcAft>
              <a:defRPr sz="2400" b="1">
                <a:solidFill>
                  <a:schemeClr val="tx1"/>
                </a:solidFill>
                <a:latin typeface="Arial" charset="0"/>
              </a:defRPr>
            </a:lvl6pPr>
            <a:lvl7pPr marL="685783" algn="l" rtl="0" eaLnBrk="1" fontAlgn="base" hangingPunct="1">
              <a:lnSpc>
                <a:spcPct val="90000"/>
              </a:lnSpc>
              <a:spcBef>
                <a:spcPct val="0"/>
              </a:spcBef>
              <a:spcAft>
                <a:spcPct val="0"/>
              </a:spcAft>
              <a:defRPr sz="2400" b="1">
                <a:solidFill>
                  <a:schemeClr val="tx1"/>
                </a:solidFill>
                <a:latin typeface="Arial" charset="0"/>
              </a:defRPr>
            </a:lvl7pPr>
            <a:lvl8pPr marL="1028674" algn="l" rtl="0" eaLnBrk="1" fontAlgn="base" hangingPunct="1">
              <a:lnSpc>
                <a:spcPct val="90000"/>
              </a:lnSpc>
              <a:spcBef>
                <a:spcPct val="0"/>
              </a:spcBef>
              <a:spcAft>
                <a:spcPct val="0"/>
              </a:spcAft>
              <a:defRPr sz="2400" b="1">
                <a:solidFill>
                  <a:schemeClr val="tx1"/>
                </a:solidFill>
                <a:latin typeface="Arial" charset="0"/>
              </a:defRPr>
            </a:lvl8pPr>
            <a:lvl9pPr marL="1371566" algn="l" rtl="0" eaLnBrk="1" fontAlgn="base" hangingPunct="1">
              <a:lnSpc>
                <a:spcPct val="90000"/>
              </a:lnSpc>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br>
              <a:rPr kumimoji="0" lang="de-DE" sz="2000" b="1" i="0" u="none" strike="noStrike" kern="0" cap="none" spc="0" normalizeH="0" baseline="0" noProof="0">
                <a:ln>
                  <a:noFill/>
                </a:ln>
                <a:solidFill>
                  <a:srgbClr val="000000"/>
                </a:solidFill>
                <a:effectLst/>
                <a:uLnTx/>
                <a:uFillTx/>
                <a:latin typeface="Arial"/>
                <a:ea typeface="+mj-ea"/>
                <a:cs typeface="+mj-cs"/>
              </a:rPr>
            </a:br>
            <a:r>
              <a:rPr kumimoji="0" lang="de-DE" sz="2400" b="1" i="0" u="none" strike="noStrike" kern="0" cap="none" spc="0" normalizeH="0" baseline="0" noProof="0">
                <a:ln>
                  <a:noFill/>
                </a:ln>
                <a:solidFill>
                  <a:srgbClr val="000000"/>
                </a:solidFill>
                <a:effectLst/>
                <a:uLnTx/>
                <a:uFillTx/>
                <a:latin typeface="Arial"/>
                <a:ea typeface="+mj-ea"/>
                <a:cs typeface="+mj-cs"/>
              </a:rPr>
              <a:t>EMN12/HOVON-129</a:t>
            </a:r>
            <a:br>
              <a:rPr kumimoji="0" lang="de-DE" sz="2000" b="1" i="0" u="none" strike="noStrike" kern="0" cap="none" spc="0" normalizeH="0" baseline="0" noProof="0">
                <a:ln>
                  <a:noFill/>
                </a:ln>
                <a:solidFill>
                  <a:srgbClr val="000000"/>
                </a:solidFill>
                <a:effectLst/>
                <a:uLnTx/>
                <a:uFillTx/>
                <a:latin typeface="Arial"/>
                <a:ea typeface="+mj-ea"/>
                <a:cs typeface="+mj-cs"/>
              </a:rPr>
            </a:br>
            <a:r>
              <a:rPr kumimoji="0" lang="de-DE" sz="1400" b="1" i="0" u="none" strike="noStrike" kern="0" cap="none" spc="0" normalizeH="0" baseline="0" noProof="0" err="1">
                <a:ln>
                  <a:noFill/>
                </a:ln>
                <a:solidFill>
                  <a:srgbClr val="000000"/>
                </a:solidFill>
                <a:effectLst/>
                <a:uLnTx/>
                <a:uFillTx/>
                <a:latin typeface="Arial"/>
                <a:ea typeface="+mj-ea"/>
                <a:cs typeface="+mj-cs"/>
              </a:rPr>
              <a:t>KRd</a:t>
            </a:r>
            <a:r>
              <a:rPr kumimoji="0" lang="de-DE" sz="1400" b="1" i="0" u="none" strike="noStrike" kern="0" cap="none" spc="0" normalizeH="0" baseline="0" noProof="0">
                <a:ln>
                  <a:noFill/>
                </a:ln>
                <a:solidFill>
                  <a:srgbClr val="000000"/>
                </a:solidFill>
                <a:effectLst/>
                <a:uLnTx/>
                <a:uFillTx/>
                <a:latin typeface="Arial"/>
                <a:ea typeface="+mj-ea"/>
                <a:cs typeface="+mj-cs"/>
              </a:rPr>
              <a:t> in Induktion, Konsolidierung und Erhaltungstherapie: Verträglichkeit und Fazit</a:t>
            </a:r>
            <a:endParaRPr kumimoji="0" lang="de-DE" sz="1400" b="1" i="0" u="none" strike="noStrike" kern="0" cap="none" spc="0" normalizeH="0" baseline="30000" noProof="0">
              <a:ln>
                <a:noFill/>
              </a:ln>
              <a:solidFill>
                <a:srgbClr val="000000"/>
              </a:solidFill>
              <a:effectLst/>
              <a:uLnTx/>
              <a:uFillTx/>
              <a:latin typeface="Arial"/>
              <a:ea typeface="+mj-ea"/>
              <a:cs typeface="+mj-cs"/>
            </a:endParaRPr>
          </a:p>
        </p:txBody>
      </p:sp>
      <p:sp>
        <p:nvSpPr>
          <p:cNvPr id="9" name="Inhaltsplatzhalter 2">
            <a:extLst>
              <a:ext uri="{FF2B5EF4-FFF2-40B4-BE49-F238E27FC236}">
                <a16:creationId xmlns:a16="http://schemas.microsoft.com/office/drawing/2014/main" id="{654CC550-6D3B-488D-AB24-666D684F65B9}"/>
              </a:ext>
            </a:extLst>
          </p:cNvPr>
          <p:cNvSpPr txBox="1">
            <a:spLocks/>
          </p:cNvSpPr>
          <p:nvPr/>
        </p:nvSpPr>
        <p:spPr bwMode="gray">
          <a:xfrm>
            <a:off x="362701" y="3176863"/>
            <a:ext cx="8314333" cy="1166535"/>
          </a:xfrm>
          <a:prstGeom prst="rect">
            <a:avLst/>
          </a:prstGeom>
          <a:noFill/>
          <a:ln w="31750" algn="ctr">
            <a:solidFill>
              <a:srgbClr val="0063C3"/>
            </a:solidFill>
            <a:miter lim="800000"/>
            <a:headEnd/>
            <a:tailEnd/>
          </a:ln>
          <a:effectLst/>
        </p:spPr>
        <p:txBody>
          <a:bodyPr vert="horz" wrap="square" lIns="72000" tIns="72000" rIns="72000" bIns="72000" numCol="1" anchor="t" anchorCtr="0" compatLnSpc="1">
            <a:prstTxWarp prst="textNoShape">
              <a:avLst/>
            </a:prstTxWarp>
          </a:bodyPr>
          <a:lstStyle>
            <a:lvl1pPr marL="237745" indent="-237745" algn="l" rtl="0" eaLnBrk="1" fontAlgn="base" hangingPunct="1">
              <a:lnSpc>
                <a:spcPct val="95000"/>
              </a:lnSpc>
              <a:spcBef>
                <a:spcPct val="50000"/>
              </a:spcBef>
              <a:spcAft>
                <a:spcPct val="0"/>
              </a:spcAft>
              <a:buClr>
                <a:schemeClr val="accent1"/>
              </a:buClr>
              <a:buFont typeface="Wingdings" panose="05000000000000000000" pitchFamily="2" charset="2"/>
              <a:buChar char="§"/>
              <a:defRPr sz="1600">
                <a:solidFill>
                  <a:schemeClr val="tx1"/>
                </a:solidFill>
                <a:latin typeface="+mn-lt"/>
                <a:ea typeface="+mn-ea"/>
                <a:cs typeface="+mn-cs"/>
              </a:defRPr>
            </a:lvl1pPr>
            <a:lvl2pPr marL="628635" indent="-285744" algn="l" rtl="0" eaLnBrk="1" fontAlgn="base" hangingPunct="1">
              <a:lnSpc>
                <a:spcPct val="95000"/>
              </a:lnSpc>
              <a:spcBef>
                <a:spcPct val="20000"/>
              </a:spcBef>
              <a:spcAft>
                <a:spcPct val="0"/>
              </a:spcAft>
              <a:buClr>
                <a:schemeClr val="accent1"/>
              </a:buClr>
              <a:buFont typeface="Arial" panose="020B0604020202020204" pitchFamily="34" charset="0"/>
              <a:buChar char="•"/>
              <a:defRPr sz="1600">
                <a:solidFill>
                  <a:schemeClr val="tx1"/>
                </a:solidFill>
                <a:latin typeface="+mn-lt"/>
              </a:defRPr>
            </a:lvl2pPr>
            <a:lvl3pPr marL="971526" indent="-285744" algn="l" rtl="0" eaLnBrk="1" fontAlgn="base" hangingPunct="1">
              <a:lnSpc>
                <a:spcPct val="95000"/>
              </a:lnSpc>
              <a:spcBef>
                <a:spcPct val="20000"/>
              </a:spcBef>
              <a:spcAft>
                <a:spcPct val="0"/>
              </a:spcAft>
              <a:buClr>
                <a:schemeClr val="accent1"/>
              </a:buClr>
              <a:buFont typeface="Arial" panose="020B0604020202020204" pitchFamily="34" charset="0"/>
              <a:buChar char="-"/>
              <a:defRPr sz="1600">
                <a:solidFill>
                  <a:schemeClr val="accent1"/>
                </a:solidFill>
                <a:latin typeface="+mn-lt"/>
              </a:defRPr>
            </a:lvl3pPr>
            <a:lvl4pPr marL="1314418" indent="-285744" algn="l" rtl="0" eaLnBrk="1" fontAlgn="base" hangingPunct="1">
              <a:lnSpc>
                <a:spcPct val="95000"/>
              </a:lnSpc>
              <a:spcBef>
                <a:spcPct val="20000"/>
              </a:spcBef>
              <a:spcAft>
                <a:spcPct val="0"/>
              </a:spcAft>
              <a:buClr>
                <a:schemeClr val="accent1"/>
              </a:buClr>
              <a:buFont typeface="Wingdings" panose="05000000000000000000" pitchFamily="2" charset="2"/>
              <a:buChar char="§"/>
              <a:defRPr sz="1600">
                <a:solidFill>
                  <a:schemeClr val="tx1"/>
                </a:solidFill>
                <a:latin typeface="+mn-lt"/>
              </a:defRPr>
            </a:lvl4pPr>
            <a:lvl5pPr marL="1543012" indent="-171446" algn="l" rtl="0" eaLnBrk="1" fontAlgn="base" hangingPunct="1">
              <a:lnSpc>
                <a:spcPct val="95000"/>
              </a:lnSpc>
              <a:spcBef>
                <a:spcPct val="20000"/>
              </a:spcBef>
              <a:spcAft>
                <a:spcPct val="0"/>
              </a:spcAft>
              <a:buClr>
                <a:schemeClr val="accent1"/>
              </a:buClr>
              <a:buSzPct val="75000"/>
              <a:buFont typeface="Courier New" panose="02070309020205020404" pitchFamily="49" charset="0"/>
              <a:buChar char="o"/>
              <a:defRPr sz="1600">
                <a:solidFill>
                  <a:schemeClr val="tx1"/>
                </a:solidFill>
                <a:latin typeface="+mn-lt"/>
              </a:defRPr>
            </a:lvl5pPr>
            <a:lvl6pPr marL="1885904"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6pPr>
            <a:lvl7pPr marL="2228795"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7pPr>
            <a:lvl8pPr marL="2571686"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8pPr>
            <a:lvl9pPr marL="2914578"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9pPr>
          </a:lstStyle>
          <a:p>
            <a:pPr marL="0" marR="0" lvl="0" indent="0" algn="l" defTabSz="914400" rtl="0" eaLnBrk="1" fontAlgn="base" latinLnBrk="0" hangingPunct="1">
              <a:lnSpc>
                <a:spcPct val="95000"/>
              </a:lnSpc>
              <a:spcBef>
                <a:spcPct val="50000"/>
              </a:spcBef>
              <a:spcAft>
                <a:spcPct val="0"/>
              </a:spcAft>
              <a:buClr>
                <a:srgbClr val="0063C3"/>
              </a:buClr>
              <a:buSzTx/>
              <a:buFont typeface="Wingdings" panose="05000000000000000000" pitchFamily="2" charset="2"/>
              <a:buNone/>
              <a:tabLst/>
              <a:defRPr/>
            </a:pPr>
            <a:r>
              <a:rPr kumimoji="0" lang="de-DE" sz="1400" b="1" i="0" u="none" strike="noStrike" kern="0" cap="none" spc="0" normalizeH="0" baseline="0" noProof="0" dirty="0">
                <a:ln>
                  <a:noFill/>
                </a:ln>
                <a:solidFill>
                  <a:srgbClr val="000000"/>
                </a:solidFill>
                <a:effectLst/>
                <a:uLnTx/>
                <a:uFillTx/>
                <a:latin typeface="Arial"/>
                <a:ea typeface="+mn-ea"/>
                <a:cs typeface="+mn-cs"/>
              </a:rPr>
              <a:t>Schlussfolgerungen:</a:t>
            </a:r>
          </a:p>
          <a:p>
            <a:pPr marL="0" marR="0" lvl="0" indent="0" algn="l" defTabSz="914400" rtl="0" eaLnBrk="1" fontAlgn="base" latinLnBrk="0" hangingPunct="1">
              <a:lnSpc>
                <a:spcPct val="100000"/>
              </a:lnSpc>
              <a:spcBef>
                <a:spcPct val="50000"/>
              </a:spcBef>
              <a:spcAft>
                <a:spcPct val="0"/>
              </a:spcAft>
              <a:buClr>
                <a:srgbClr val="0063C3"/>
              </a:buClr>
              <a:buSzTx/>
              <a:buFont typeface="Wingdings" panose="05000000000000000000" pitchFamily="2" charset="2"/>
              <a:buNone/>
              <a:tabLst/>
              <a:defRPr/>
            </a:pPr>
            <a:r>
              <a:rPr kumimoji="0" lang="de-DE" sz="1200" b="0" i="0" u="none" strike="noStrike" kern="0" cap="none" spc="0" normalizeH="0" baseline="0" noProof="0" dirty="0">
                <a:ln>
                  <a:noFill/>
                </a:ln>
                <a:solidFill>
                  <a:srgbClr val="000000"/>
                </a:solidFill>
                <a:effectLst/>
                <a:uLnTx/>
                <a:uFillTx/>
                <a:latin typeface="Arial"/>
                <a:ea typeface="+mn-ea"/>
                <a:cs typeface="+mn-cs"/>
              </a:rPr>
              <a:t>Die Induktion mit KRd in der Studie EMN12/HOVON-129 vermittelte eine wirksame und schnelle Krankheitskontrolle und erlaubte zwei Dritteln der Patienten eine erste HDM/ASZT. Toxizitäten traten hauptsächlich während des ersten Induktionszyklus auf und waren mit angemessenen Interventionen kontrollierbar. Trotzdem blieben das mediane PFS und das OS bei der pPCL im Vergleich zum multiplen </a:t>
            </a:r>
            <a:r>
              <a:rPr kumimoji="0" lang="de-DE" sz="1200" b="0" i="0" u="none" strike="noStrike" kern="0" cap="none" spc="0" normalizeH="0" baseline="0" noProof="0">
                <a:ln>
                  <a:noFill/>
                </a:ln>
                <a:solidFill>
                  <a:srgbClr val="000000"/>
                </a:solidFill>
                <a:effectLst/>
                <a:uLnTx/>
                <a:uFillTx/>
                <a:latin typeface="Arial"/>
                <a:ea typeface="+mn-ea"/>
                <a:cs typeface="+mn-cs"/>
              </a:rPr>
              <a:t>Myelom niedrig. </a:t>
            </a:r>
            <a:endParaRPr kumimoji="0" lang="de-DE" sz="1200" b="0"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60727359"/>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BFD99AF7-69DF-4327-8B2B-08FA427D7CFA}"/>
              </a:ext>
            </a:extLst>
          </p:cNvPr>
          <p:cNvSpPr txBox="1">
            <a:spLocks/>
          </p:cNvSpPr>
          <p:nvPr/>
        </p:nvSpPr>
        <p:spPr bwMode="gray">
          <a:xfrm>
            <a:off x="397869" y="402801"/>
            <a:ext cx="8535775" cy="460195"/>
          </a:xfrm>
          <a:prstGeom prst="rect">
            <a:avLst/>
          </a:prstGeom>
          <a:noFill/>
          <a:ln w="9525" algn="ctr">
            <a:noFill/>
            <a:miter lim="800000"/>
            <a:headEnd/>
            <a:tailEnd/>
          </a:ln>
          <a:effectLst/>
        </p:spPr>
        <p:txBody>
          <a:bodyPr vert="horz" wrap="square" lIns="0" tIns="0" rIns="0" bIns="45720" numCol="1" anchor="b" anchorCtr="0" compatLnSpc="1">
            <a:prstTxWarp prst="textNoShape">
              <a:avLst/>
            </a:prstTxWarp>
          </a:bodyPr>
          <a:lstStyle>
            <a:lvl1pPr algn="l" rtl="0" eaLnBrk="1" fontAlgn="base" hangingPunct="1">
              <a:lnSpc>
                <a:spcPct val="90000"/>
              </a:lnSpc>
              <a:spcBef>
                <a:spcPct val="0"/>
              </a:spcBef>
              <a:spcAft>
                <a:spcPct val="0"/>
              </a:spcAft>
              <a:defRPr sz="2400" b="1">
                <a:solidFill>
                  <a:schemeClr val="tx1"/>
                </a:solidFill>
                <a:latin typeface="+mj-lt"/>
                <a:ea typeface="+mj-ea"/>
                <a:cs typeface="+mj-cs"/>
              </a:defRPr>
            </a:lvl1pPr>
            <a:lvl2pPr algn="l" rtl="0" eaLnBrk="1" fontAlgn="base" hangingPunct="1">
              <a:lnSpc>
                <a:spcPct val="90000"/>
              </a:lnSpc>
              <a:spcBef>
                <a:spcPct val="0"/>
              </a:spcBef>
              <a:spcAft>
                <a:spcPct val="0"/>
              </a:spcAft>
              <a:defRPr sz="2400" b="1">
                <a:solidFill>
                  <a:schemeClr val="tx1"/>
                </a:solidFill>
                <a:latin typeface="Arial" charset="0"/>
              </a:defRPr>
            </a:lvl2pPr>
            <a:lvl3pPr algn="l" rtl="0" eaLnBrk="1" fontAlgn="base" hangingPunct="1">
              <a:lnSpc>
                <a:spcPct val="90000"/>
              </a:lnSpc>
              <a:spcBef>
                <a:spcPct val="0"/>
              </a:spcBef>
              <a:spcAft>
                <a:spcPct val="0"/>
              </a:spcAft>
              <a:defRPr sz="2400" b="1">
                <a:solidFill>
                  <a:schemeClr val="tx1"/>
                </a:solidFill>
                <a:latin typeface="Arial" charset="0"/>
              </a:defRPr>
            </a:lvl3pPr>
            <a:lvl4pPr algn="l" rtl="0" eaLnBrk="1" fontAlgn="base" hangingPunct="1">
              <a:lnSpc>
                <a:spcPct val="90000"/>
              </a:lnSpc>
              <a:spcBef>
                <a:spcPct val="0"/>
              </a:spcBef>
              <a:spcAft>
                <a:spcPct val="0"/>
              </a:spcAft>
              <a:defRPr sz="2400" b="1">
                <a:solidFill>
                  <a:schemeClr val="tx1"/>
                </a:solidFill>
                <a:latin typeface="Arial" charset="0"/>
              </a:defRPr>
            </a:lvl4pPr>
            <a:lvl5pPr algn="l" rtl="0" eaLnBrk="1" fontAlgn="base" hangingPunct="1">
              <a:lnSpc>
                <a:spcPct val="90000"/>
              </a:lnSpc>
              <a:spcBef>
                <a:spcPct val="0"/>
              </a:spcBef>
              <a:spcAft>
                <a:spcPct val="0"/>
              </a:spcAft>
              <a:defRPr sz="2400" b="1">
                <a:solidFill>
                  <a:schemeClr val="tx1"/>
                </a:solidFill>
                <a:latin typeface="Arial" charset="0"/>
              </a:defRPr>
            </a:lvl5pPr>
            <a:lvl6pPr marL="342891" algn="l" rtl="0" eaLnBrk="1" fontAlgn="base" hangingPunct="1">
              <a:lnSpc>
                <a:spcPct val="90000"/>
              </a:lnSpc>
              <a:spcBef>
                <a:spcPct val="0"/>
              </a:spcBef>
              <a:spcAft>
                <a:spcPct val="0"/>
              </a:spcAft>
              <a:defRPr sz="2400" b="1">
                <a:solidFill>
                  <a:schemeClr val="tx1"/>
                </a:solidFill>
                <a:latin typeface="Arial" charset="0"/>
              </a:defRPr>
            </a:lvl6pPr>
            <a:lvl7pPr marL="685783" algn="l" rtl="0" eaLnBrk="1" fontAlgn="base" hangingPunct="1">
              <a:lnSpc>
                <a:spcPct val="90000"/>
              </a:lnSpc>
              <a:spcBef>
                <a:spcPct val="0"/>
              </a:spcBef>
              <a:spcAft>
                <a:spcPct val="0"/>
              </a:spcAft>
              <a:defRPr sz="2400" b="1">
                <a:solidFill>
                  <a:schemeClr val="tx1"/>
                </a:solidFill>
                <a:latin typeface="Arial" charset="0"/>
              </a:defRPr>
            </a:lvl7pPr>
            <a:lvl8pPr marL="1028674" algn="l" rtl="0" eaLnBrk="1" fontAlgn="base" hangingPunct="1">
              <a:lnSpc>
                <a:spcPct val="90000"/>
              </a:lnSpc>
              <a:spcBef>
                <a:spcPct val="0"/>
              </a:spcBef>
              <a:spcAft>
                <a:spcPct val="0"/>
              </a:spcAft>
              <a:defRPr sz="2400" b="1">
                <a:solidFill>
                  <a:schemeClr val="tx1"/>
                </a:solidFill>
                <a:latin typeface="Arial" charset="0"/>
              </a:defRPr>
            </a:lvl8pPr>
            <a:lvl9pPr marL="1371566" algn="l" rtl="0" eaLnBrk="1" fontAlgn="base" hangingPunct="1">
              <a:lnSpc>
                <a:spcPct val="90000"/>
              </a:lnSpc>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br>
              <a:rPr kumimoji="0" lang="de-DE" sz="2000" b="1" i="0" u="none" strike="noStrike" kern="0" cap="none" spc="0" normalizeH="0" baseline="0" noProof="0">
                <a:ln>
                  <a:noFill/>
                </a:ln>
                <a:solidFill>
                  <a:srgbClr val="000000"/>
                </a:solidFill>
                <a:effectLst/>
                <a:uLnTx/>
                <a:uFillTx/>
                <a:latin typeface="Arial"/>
                <a:ea typeface="+mj-ea"/>
                <a:cs typeface="+mj-cs"/>
              </a:rPr>
            </a:br>
            <a:r>
              <a:rPr kumimoji="0" lang="de-DE" sz="2000" b="1" i="0" u="none" strike="noStrike" kern="1200" cap="none" spc="0" normalizeH="0" baseline="0" noProof="0">
                <a:ln>
                  <a:noFill/>
                </a:ln>
                <a:solidFill>
                  <a:srgbClr val="000000"/>
                </a:solidFill>
                <a:effectLst/>
                <a:uLnTx/>
                <a:uFillTx/>
                <a:latin typeface="Arial"/>
                <a:ea typeface="+mj-ea"/>
                <a:cs typeface="+mj-cs"/>
              </a:rPr>
              <a:t>IKEMA – Subgruppenanalyse nach Anzahl der Vortherapien</a:t>
            </a:r>
            <a:br>
              <a:rPr kumimoji="0" lang="de-DE" sz="2400" b="1" i="0" u="none" strike="noStrike" kern="1200" cap="none" spc="0" normalizeH="0" baseline="0" noProof="0">
                <a:ln>
                  <a:noFill/>
                </a:ln>
                <a:solidFill>
                  <a:srgbClr val="716F73"/>
                </a:solidFill>
                <a:effectLst/>
                <a:uLnTx/>
                <a:uFillTx/>
                <a:latin typeface="Arial"/>
                <a:ea typeface="+mj-ea"/>
                <a:cs typeface="+mj-cs"/>
              </a:rPr>
            </a:br>
            <a:r>
              <a:rPr kumimoji="0" lang="de-AT" sz="1400" b="1" i="0" u="none" strike="noStrike" kern="1200" cap="none" spc="0" normalizeH="0" baseline="0" noProof="0">
                <a:ln>
                  <a:noFill/>
                </a:ln>
                <a:solidFill>
                  <a:srgbClr val="000000"/>
                </a:solidFill>
                <a:effectLst/>
                <a:uLnTx/>
                <a:uFillTx/>
                <a:latin typeface="Arial"/>
                <a:ea typeface="+mj-ea"/>
                <a:cs typeface="+mj-cs"/>
                <a:sym typeface="Symbol" panose="05050102010706020507" pitchFamily="18" charset="2"/>
              </a:rPr>
              <a:t>Ansprechtiefe und MRD</a:t>
            </a:r>
            <a:endParaRPr kumimoji="0" lang="de-DE" sz="1400" b="1" i="0" u="none" strike="noStrike" kern="0" cap="none" spc="0" normalizeH="0" baseline="0" noProof="0">
              <a:ln>
                <a:noFill/>
              </a:ln>
              <a:solidFill>
                <a:srgbClr val="000000"/>
              </a:solidFill>
              <a:effectLst/>
              <a:uLnTx/>
              <a:uFillTx/>
              <a:latin typeface="Arial"/>
              <a:ea typeface="+mj-ea"/>
              <a:cs typeface="+mj-cs"/>
            </a:endParaRPr>
          </a:p>
        </p:txBody>
      </p:sp>
      <p:sp>
        <p:nvSpPr>
          <p:cNvPr id="113" name="Rechteck 112">
            <a:extLst>
              <a:ext uri="{FF2B5EF4-FFF2-40B4-BE49-F238E27FC236}">
                <a16:creationId xmlns:a16="http://schemas.microsoft.com/office/drawing/2014/main" id="{F8B52A36-FCD5-4E71-9995-49918DF4F723}"/>
              </a:ext>
            </a:extLst>
          </p:cNvPr>
          <p:cNvSpPr/>
          <p:nvPr/>
        </p:nvSpPr>
        <p:spPr>
          <a:xfrm>
            <a:off x="397868" y="4773600"/>
            <a:ext cx="8244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600" b="0" i="0" u="none" strike="noStrike" kern="1200" cap="none" spc="0" normalizeH="0" baseline="0" noProof="0">
                <a:ln>
                  <a:noFill/>
                </a:ln>
                <a:solidFill>
                  <a:srgbClr val="000000"/>
                </a:solidFill>
                <a:effectLst/>
                <a:uLnTx/>
                <a:uFillTx/>
                <a:latin typeface="Arial"/>
                <a:ea typeface="+mn-ea"/>
                <a:cs typeface="+mn-cs"/>
              </a:rPr>
              <a:t>CR: </a:t>
            </a:r>
            <a:r>
              <a:rPr kumimoji="0" lang="en-NZ" sz="600" b="0" i="0" u="none" strike="noStrike" kern="1200" cap="none" spc="0" normalizeH="0" baseline="0" noProof="0" err="1">
                <a:ln>
                  <a:noFill/>
                </a:ln>
                <a:solidFill>
                  <a:srgbClr val="000000"/>
                </a:solidFill>
                <a:effectLst/>
                <a:uLnTx/>
                <a:uFillTx/>
                <a:latin typeface="Arial"/>
                <a:ea typeface="+mn-ea"/>
                <a:cs typeface="+mn-cs"/>
              </a:rPr>
              <a:t>komplette</a:t>
            </a:r>
            <a:r>
              <a:rPr kumimoji="0" lang="en-NZ" sz="600" b="0" i="0" u="none" strike="noStrike" kern="1200" cap="none" spc="0" normalizeH="0" baseline="0" noProof="0">
                <a:ln>
                  <a:noFill/>
                </a:ln>
                <a:solidFill>
                  <a:srgbClr val="000000"/>
                </a:solidFill>
                <a:effectLst/>
                <a:uLnTx/>
                <a:uFillTx/>
                <a:latin typeface="Arial"/>
                <a:ea typeface="+mn-ea"/>
                <a:cs typeface="+mn-cs"/>
              </a:rPr>
              <a:t> Remission; </a:t>
            </a:r>
            <a:r>
              <a:rPr kumimoji="0" lang="en-NZ" sz="600" b="0" i="0" u="none" strike="noStrike" kern="1200" cap="none" spc="0" normalizeH="0" baseline="0" noProof="0" err="1">
                <a:ln>
                  <a:noFill/>
                </a:ln>
                <a:solidFill>
                  <a:srgbClr val="000000"/>
                </a:solidFill>
                <a:effectLst/>
                <a:uLnTx/>
                <a:uFillTx/>
                <a:latin typeface="Arial"/>
                <a:ea typeface="+mn-ea"/>
                <a:cs typeface="+mn-cs"/>
              </a:rPr>
              <a:t>IsaKd</a:t>
            </a:r>
            <a:r>
              <a:rPr kumimoji="0" lang="en-NZ" sz="600" b="0" i="0" u="none" strike="noStrike" kern="1200" cap="none" spc="0" normalizeH="0" baseline="0" noProof="0">
                <a:ln>
                  <a:noFill/>
                </a:ln>
                <a:solidFill>
                  <a:srgbClr val="000000"/>
                </a:solidFill>
                <a:effectLst/>
                <a:uLnTx/>
                <a:uFillTx/>
                <a:latin typeface="Arial"/>
                <a:ea typeface="+mn-ea"/>
                <a:cs typeface="+mn-cs"/>
              </a:rPr>
              <a:t>: </a:t>
            </a:r>
            <a:r>
              <a:rPr kumimoji="0" lang="de-DE" sz="600" b="0" i="0" u="none" strike="noStrike" kern="1200" cap="none" spc="0" normalizeH="0" baseline="0" noProof="0" err="1">
                <a:ln>
                  <a:noFill/>
                </a:ln>
                <a:solidFill>
                  <a:srgbClr val="000000"/>
                </a:solidFill>
                <a:effectLst/>
                <a:uLnTx/>
                <a:uFillTx/>
                <a:latin typeface="Arial"/>
                <a:ea typeface="+mn-ea"/>
                <a:cs typeface="+mn-cs"/>
              </a:rPr>
              <a:t>Isatuximab</a:t>
            </a:r>
            <a:r>
              <a:rPr kumimoji="0" lang="de-DE" sz="600" b="0" i="0" u="none" strike="noStrike" kern="1200" cap="none" spc="0" normalizeH="0" baseline="0" noProof="0">
                <a:ln>
                  <a:noFill/>
                </a:ln>
                <a:solidFill>
                  <a:srgbClr val="000000"/>
                </a:solidFill>
                <a:effectLst/>
                <a:uLnTx/>
                <a:uFillTx/>
                <a:latin typeface="Arial"/>
                <a:ea typeface="+mn-ea"/>
                <a:cs typeface="+mn-cs"/>
              </a:rPr>
              <a:t>, </a:t>
            </a:r>
            <a:r>
              <a:rPr kumimoji="0" lang="de-DE" sz="600" b="0" i="0" u="none" strike="noStrike" kern="1200" cap="none" spc="0" normalizeH="0" baseline="0" noProof="0" err="1">
                <a:ln>
                  <a:noFill/>
                </a:ln>
                <a:solidFill>
                  <a:srgbClr val="000000"/>
                </a:solidFill>
                <a:effectLst/>
                <a:uLnTx/>
                <a:uFillTx/>
                <a:latin typeface="Arial"/>
                <a:ea typeface="+mn-ea"/>
                <a:cs typeface="+mn-cs"/>
              </a:rPr>
              <a:t>Carfilzomib</a:t>
            </a:r>
            <a:r>
              <a:rPr kumimoji="0" lang="de-DE" sz="600" b="0" i="0" u="none" strike="noStrike" kern="1200" cap="none" spc="0" normalizeH="0" baseline="0" noProof="0">
                <a:ln>
                  <a:noFill/>
                </a:ln>
                <a:solidFill>
                  <a:srgbClr val="000000"/>
                </a:solidFill>
                <a:effectLst/>
                <a:uLnTx/>
                <a:uFillTx/>
                <a:latin typeface="Arial"/>
                <a:ea typeface="+mn-ea"/>
                <a:cs typeface="+mn-cs"/>
              </a:rPr>
              <a:t> und Dexamethason; </a:t>
            </a:r>
            <a:r>
              <a:rPr kumimoji="0" lang="de-DE" sz="600" b="0" i="0" u="none" strike="noStrike" kern="1200" cap="none" spc="0" normalizeH="0" baseline="0" noProof="0" err="1">
                <a:ln>
                  <a:noFill/>
                </a:ln>
                <a:solidFill>
                  <a:srgbClr val="000000"/>
                </a:solidFill>
                <a:effectLst/>
                <a:uLnTx/>
                <a:uFillTx/>
                <a:latin typeface="Arial"/>
                <a:ea typeface="+mn-ea"/>
                <a:cs typeface="+mn-cs"/>
              </a:rPr>
              <a:t>Kd</a:t>
            </a:r>
            <a:r>
              <a:rPr kumimoji="0" lang="de-DE" sz="600" b="0" i="0" u="none" strike="noStrike" kern="1200" cap="none" spc="0" normalizeH="0" baseline="0" noProof="0">
                <a:ln>
                  <a:noFill/>
                </a:ln>
                <a:solidFill>
                  <a:srgbClr val="000000"/>
                </a:solidFill>
                <a:effectLst/>
                <a:uLnTx/>
                <a:uFillTx/>
                <a:latin typeface="Arial"/>
                <a:ea typeface="+mn-ea"/>
                <a:cs typeface="+mn-cs"/>
              </a:rPr>
              <a:t>: </a:t>
            </a:r>
            <a:r>
              <a:rPr kumimoji="0" lang="de-DE" sz="600" b="0" i="0" u="none" strike="noStrike" kern="1200" cap="none" spc="0" normalizeH="0" baseline="0" noProof="0" err="1">
                <a:ln>
                  <a:noFill/>
                </a:ln>
                <a:solidFill>
                  <a:srgbClr val="000000"/>
                </a:solidFill>
                <a:effectLst/>
                <a:uLnTx/>
                <a:uFillTx/>
                <a:latin typeface="Arial"/>
                <a:ea typeface="+mn-ea"/>
                <a:cs typeface="+mn-cs"/>
              </a:rPr>
              <a:t>Carfilzomib</a:t>
            </a:r>
            <a:r>
              <a:rPr kumimoji="0" lang="de-DE" sz="600" b="0" i="0" u="none" strike="noStrike" kern="1200" cap="none" spc="0" normalizeH="0" baseline="0" noProof="0">
                <a:ln>
                  <a:noFill/>
                </a:ln>
                <a:solidFill>
                  <a:srgbClr val="000000"/>
                </a:solidFill>
                <a:effectLst/>
                <a:uLnTx/>
                <a:uFillTx/>
                <a:latin typeface="Arial"/>
                <a:ea typeface="+mn-ea"/>
                <a:cs typeface="+mn-cs"/>
              </a:rPr>
              <a:t> und Dexamethason; MRD: minimale Resterkrankung.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6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600" b="0" i="0" u="none" strike="noStrike" kern="1200" cap="none" spc="0" normalizeH="0" baseline="0" noProof="0">
                <a:ln>
                  <a:noFill/>
                </a:ln>
                <a:solidFill>
                  <a:srgbClr val="000000"/>
                </a:solidFill>
                <a:effectLst/>
                <a:uLnTx/>
                <a:uFillTx/>
                <a:latin typeface="Arial"/>
                <a:ea typeface="+mn-ea"/>
                <a:cs typeface="+mn-cs"/>
              </a:rPr>
              <a:t>Capra M et al, ASH 2022, Abstract 3176, </a:t>
            </a:r>
            <a:r>
              <a:rPr kumimoji="0" lang="en-NZ" sz="600" b="0" i="0" u="none" strike="noStrike" kern="1200" cap="none" spc="0" normalizeH="0" baseline="0" noProof="0">
                <a:ln>
                  <a:noFill/>
                </a:ln>
                <a:solidFill>
                  <a:srgbClr val="000000"/>
                </a:solidFill>
                <a:effectLst/>
                <a:uLnTx/>
                <a:uFillTx/>
                <a:latin typeface="Arial"/>
                <a:ea typeface="+mn-ea"/>
                <a:cs typeface="+mn-cs"/>
                <a:hlinkClick r:id="rId3"/>
              </a:rPr>
              <a:t>https://ash.confex.com/ash/2022/webprogram/Paper162731.html</a:t>
            </a:r>
            <a:r>
              <a:rPr kumimoji="0" lang="en-NZ" sz="600" b="0" i="0" u="none" strike="noStrike" kern="1200" cap="none" spc="0" normalizeH="0" baseline="0" noProof="0">
                <a:ln>
                  <a:noFill/>
                </a:ln>
                <a:solidFill>
                  <a:srgbClr val="000000"/>
                </a:solidFill>
                <a:effectLst/>
                <a:uLnTx/>
                <a:uFillTx/>
                <a:latin typeface="Arial"/>
                <a:ea typeface="+mn-ea"/>
                <a:cs typeface="+mn-cs"/>
              </a:rPr>
              <a:t> </a:t>
            </a:r>
          </a:p>
        </p:txBody>
      </p:sp>
      <p:sp>
        <p:nvSpPr>
          <p:cNvPr id="114" name="Textfeld 113">
            <a:extLst>
              <a:ext uri="{FF2B5EF4-FFF2-40B4-BE49-F238E27FC236}">
                <a16:creationId xmlns:a16="http://schemas.microsoft.com/office/drawing/2014/main" id="{51C91289-3405-4D13-A2F2-DFF1A94B47B7}"/>
              </a:ext>
            </a:extLst>
          </p:cNvPr>
          <p:cNvSpPr txBox="1"/>
          <p:nvPr/>
        </p:nvSpPr>
        <p:spPr>
          <a:xfrm>
            <a:off x="328016" y="1095511"/>
            <a:ext cx="8313851" cy="3323987"/>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000000"/>
                </a:solidFill>
                <a:effectLst/>
                <a:uLnTx/>
                <a:uFillTx/>
                <a:latin typeface="Arial"/>
                <a:ea typeface="+mn-ea"/>
                <a:cs typeface="+mn-cs"/>
              </a:rPr>
              <a:t>In beiden Subgruppen verbesserte sich unter IsaKd im Vergleich zu Kd die </a:t>
            </a:r>
            <a:r>
              <a:rPr kumimoji="0" lang="de-DE" sz="1400" b="1" i="0" u="none" strike="noStrike" kern="1200" cap="none" spc="0" normalizeH="0" baseline="0" noProof="0">
                <a:ln>
                  <a:noFill/>
                </a:ln>
                <a:solidFill>
                  <a:srgbClr val="000000"/>
                </a:solidFill>
                <a:effectLst/>
                <a:uLnTx/>
                <a:uFillTx/>
                <a:latin typeface="Arial"/>
                <a:ea typeface="+mn-ea"/>
                <a:cs typeface="+mn-cs"/>
              </a:rPr>
              <a:t>Tiefe des Ansprechens</a:t>
            </a:r>
            <a:r>
              <a:rPr kumimoji="0" lang="de-DE" sz="1400" b="0" i="0" u="none" strike="noStrike" kern="1200" cap="none" spc="0" normalizeH="0" baseline="0" noProof="0">
                <a:ln>
                  <a:noFill/>
                </a:ln>
                <a:solidFill>
                  <a:srgbClr val="000000"/>
                </a:solidFill>
                <a:effectLst/>
                <a:uLnTx/>
                <a:uFillTx/>
                <a:latin typeface="Arial"/>
                <a:ea typeface="+mn-ea"/>
                <a:cs typeface="+mn-cs"/>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000000"/>
                </a:solidFill>
                <a:effectLst/>
                <a:uLnTx/>
                <a:uFillTx/>
                <a:latin typeface="Arial"/>
                <a:ea typeface="+mn-ea"/>
                <a:cs typeface="+mn-cs"/>
              </a:rPr>
              <a:t>1 Vortherapie: 48,1 % vs. 38,2 %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000000"/>
                </a:solidFill>
                <a:effectLst/>
                <a:uLnTx/>
                <a:uFillTx/>
                <a:latin typeface="Arial"/>
                <a:ea typeface="+mn-ea"/>
                <a:cs typeface="+mn-cs"/>
              </a:rPr>
              <a:t>&gt; 1 Vortherapien: 41,0 % vs. 20,6 %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a:ln>
                <a:noFill/>
              </a:ln>
              <a:solidFill>
                <a:srgbClr val="000000"/>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000000"/>
                </a:solidFill>
                <a:effectLst/>
                <a:uLnTx/>
                <a:uFillTx/>
                <a:latin typeface="Arial"/>
                <a:ea typeface="+mn-ea"/>
                <a:cs typeface="+mn-cs"/>
              </a:rPr>
              <a:t>Unabhängig von der Zahl der Vortherapien erreichten unter IsaKd mehr Patienten eine </a:t>
            </a:r>
            <a:r>
              <a:rPr kumimoji="0" lang="de-DE" sz="1400" b="1" i="0" u="none" strike="noStrike" kern="1200" cap="none" spc="0" normalizeH="0" baseline="0" noProof="0">
                <a:ln>
                  <a:noFill/>
                </a:ln>
                <a:solidFill>
                  <a:srgbClr val="000000"/>
                </a:solidFill>
                <a:effectLst/>
                <a:uLnTx/>
                <a:uFillTx/>
                <a:latin typeface="Arial"/>
                <a:ea typeface="+mn-ea"/>
                <a:cs typeface="+mn-cs"/>
              </a:rPr>
              <a:t>MRD-Negativität</a:t>
            </a:r>
            <a:r>
              <a:rPr kumimoji="0" lang="de-DE" sz="1400" b="0" i="0" u="none" strike="noStrike" kern="1200" cap="none" spc="0" normalizeH="0" baseline="0" noProof="0">
                <a:ln>
                  <a:noFill/>
                </a:ln>
                <a:solidFill>
                  <a:srgbClr val="000000"/>
                </a:solidFill>
                <a:effectLst/>
                <a:uLnTx/>
                <a:uFillTx/>
                <a:latin typeface="Arial"/>
                <a:ea typeface="+mn-ea"/>
                <a:cs typeface="+mn-cs"/>
              </a:rPr>
              <a:t> als unter Kd: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000000"/>
                </a:solidFill>
                <a:effectLst/>
                <a:uLnTx/>
                <a:uFillTx/>
                <a:latin typeface="Arial"/>
                <a:ea typeface="+mn-ea"/>
                <a:cs typeface="+mn-cs"/>
              </a:rPr>
              <a:t>1 Vortherapie: 39,2 % vs. 21,8 %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000000"/>
                </a:solidFill>
                <a:effectLst/>
                <a:uLnTx/>
                <a:uFillTx/>
                <a:latin typeface="Arial"/>
                <a:ea typeface="+mn-ea"/>
                <a:cs typeface="+mn-cs"/>
              </a:rPr>
              <a:t>&gt; 1 Vortherapien: 29,0 % vs. 10,3 %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srgbClr val="000000"/>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000000"/>
                </a:solidFill>
                <a:effectLst/>
                <a:uLnTx/>
                <a:uFillTx/>
                <a:latin typeface="Arial"/>
                <a:ea typeface="+mn-ea"/>
                <a:cs typeface="+mn-cs"/>
              </a:rPr>
              <a:t>Unter IsaKd wurde eine höhere Rate von </a:t>
            </a:r>
            <a:r>
              <a:rPr kumimoji="0" lang="de-DE" sz="1400" b="1" i="0" u="none" strike="noStrike" kern="1200" cap="none" spc="0" normalizeH="0" baseline="0" noProof="0">
                <a:ln>
                  <a:noFill/>
                </a:ln>
                <a:solidFill>
                  <a:srgbClr val="000000"/>
                </a:solidFill>
                <a:effectLst/>
                <a:uLnTx/>
                <a:uFillTx/>
                <a:latin typeface="Arial"/>
                <a:ea typeface="+mn-ea"/>
                <a:cs typeface="+mn-cs"/>
              </a:rPr>
              <a:t>Patienten mit MRD-Negativität und CR </a:t>
            </a:r>
            <a:r>
              <a:rPr kumimoji="0" lang="de-DE" sz="1400" b="0" i="0" u="none" strike="noStrike" kern="1200" cap="none" spc="0" normalizeH="0" baseline="0" noProof="0">
                <a:ln>
                  <a:noFill/>
                </a:ln>
                <a:solidFill>
                  <a:srgbClr val="000000"/>
                </a:solidFill>
                <a:effectLst/>
                <a:uLnTx/>
                <a:uFillTx/>
                <a:latin typeface="Arial"/>
                <a:ea typeface="+mn-ea"/>
                <a:cs typeface="+mn-cs"/>
              </a:rPr>
              <a:t>im Vergleich zu Kd beobachtet: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000000"/>
                </a:solidFill>
                <a:effectLst/>
                <a:uLnTx/>
                <a:uFillTx/>
                <a:latin typeface="Arial"/>
                <a:ea typeface="+mn-ea"/>
                <a:cs typeface="+mn-cs"/>
              </a:rPr>
              <a:t>1 Vortherapie: 32,9 % vs. 16,4 %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000000"/>
                </a:solidFill>
                <a:effectLst/>
                <a:uLnTx/>
                <a:uFillTx/>
                <a:latin typeface="Arial"/>
                <a:ea typeface="+mn-ea"/>
                <a:cs typeface="+mn-cs"/>
              </a:rPr>
              <a:t>&gt; 1 Vortherapien: 21,0 % vs. 8,8 %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srgbClr val="000000"/>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81874351"/>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BFD99AF7-69DF-4327-8B2B-08FA427D7CFA}"/>
              </a:ext>
            </a:extLst>
          </p:cNvPr>
          <p:cNvSpPr txBox="1">
            <a:spLocks/>
          </p:cNvSpPr>
          <p:nvPr/>
        </p:nvSpPr>
        <p:spPr bwMode="gray">
          <a:xfrm>
            <a:off x="397869" y="402801"/>
            <a:ext cx="8535775" cy="460195"/>
          </a:xfrm>
          <a:prstGeom prst="rect">
            <a:avLst/>
          </a:prstGeom>
          <a:noFill/>
          <a:ln w="9525" algn="ctr">
            <a:noFill/>
            <a:miter lim="800000"/>
            <a:headEnd/>
            <a:tailEnd/>
          </a:ln>
          <a:effectLst/>
        </p:spPr>
        <p:txBody>
          <a:bodyPr vert="horz" wrap="square" lIns="0" tIns="0" rIns="0" bIns="45720" numCol="1" anchor="b" anchorCtr="0" compatLnSpc="1">
            <a:prstTxWarp prst="textNoShape">
              <a:avLst/>
            </a:prstTxWarp>
          </a:bodyPr>
          <a:lstStyle>
            <a:lvl1pPr algn="l" rtl="0" eaLnBrk="1" fontAlgn="base" hangingPunct="1">
              <a:lnSpc>
                <a:spcPct val="90000"/>
              </a:lnSpc>
              <a:spcBef>
                <a:spcPct val="0"/>
              </a:spcBef>
              <a:spcAft>
                <a:spcPct val="0"/>
              </a:spcAft>
              <a:defRPr sz="2400" b="1">
                <a:solidFill>
                  <a:schemeClr val="tx1"/>
                </a:solidFill>
                <a:latin typeface="+mj-lt"/>
                <a:ea typeface="+mj-ea"/>
                <a:cs typeface="+mj-cs"/>
              </a:defRPr>
            </a:lvl1pPr>
            <a:lvl2pPr algn="l" rtl="0" eaLnBrk="1" fontAlgn="base" hangingPunct="1">
              <a:lnSpc>
                <a:spcPct val="90000"/>
              </a:lnSpc>
              <a:spcBef>
                <a:spcPct val="0"/>
              </a:spcBef>
              <a:spcAft>
                <a:spcPct val="0"/>
              </a:spcAft>
              <a:defRPr sz="2400" b="1">
                <a:solidFill>
                  <a:schemeClr val="tx1"/>
                </a:solidFill>
                <a:latin typeface="Arial" charset="0"/>
              </a:defRPr>
            </a:lvl2pPr>
            <a:lvl3pPr algn="l" rtl="0" eaLnBrk="1" fontAlgn="base" hangingPunct="1">
              <a:lnSpc>
                <a:spcPct val="90000"/>
              </a:lnSpc>
              <a:spcBef>
                <a:spcPct val="0"/>
              </a:spcBef>
              <a:spcAft>
                <a:spcPct val="0"/>
              </a:spcAft>
              <a:defRPr sz="2400" b="1">
                <a:solidFill>
                  <a:schemeClr val="tx1"/>
                </a:solidFill>
                <a:latin typeface="Arial" charset="0"/>
              </a:defRPr>
            </a:lvl3pPr>
            <a:lvl4pPr algn="l" rtl="0" eaLnBrk="1" fontAlgn="base" hangingPunct="1">
              <a:lnSpc>
                <a:spcPct val="90000"/>
              </a:lnSpc>
              <a:spcBef>
                <a:spcPct val="0"/>
              </a:spcBef>
              <a:spcAft>
                <a:spcPct val="0"/>
              </a:spcAft>
              <a:defRPr sz="2400" b="1">
                <a:solidFill>
                  <a:schemeClr val="tx1"/>
                </a:solidFill>
                <a:latin typeface="Arial" charset="0"/>
              </a:defRPr>
            </a:lvl4pPr>
            <a:lvl5pPr algn="l" rtl="0" eaLnBrk="1" fontAlgn="base" hangingPunct="1">
              <a:lnSpc>
                <a:spcPct val="90000"/>
              </a:lnSpc>
              <a:spcBef>
                <a:spcPct val="0"/>
              </a:spcBef>
              <a:spcAft>
                <a:spcPct val="0"/>
              </a:spcAft>
              <a:defRPr sz="2400" b="1">
                <a:solidFill>
                  <a:schemeClr val="tx1"/>
                </a:solidFill>
                <a:latin typeface="Arial" charset="0"/>
              </a:defRPr>
            </a:lvl5pPr>
            <a:lvl6pPr marL="342891" algn="l" rtl="0" eaLnBrk="1" fontAlgn="base" hangingPunct="1">
              <a:lnSpc>
                <a:spcPct val="90000"/>
              </a:lnSpc>
              <a:spcBef>
                <a:spcPct val="0"/>
              </a:spcBef>
              <a:spcAft>
                <a:spcPct val="0"/>
              </a:spcAft>
              <a:defRPr sz="2400" b="1">
                <a:solidFill>
                  <a:schemeClr val="tx1"/>
                </a:solidFill>
                <a:latin typeface="Arial" charset="0"/>
              </a:defRPr>
            </a:lvl6pPr>
            <a:lvl7pPr marL="685783" algn="l" rtl="0" eaLnBrk="1" fontAlgn="base" hangingPunct="1">
              <a:lnSpc>
                <a:spcPct val="90000"/>
              </a:lnSpc>
              <a:spcBef>
                <a:spcPct val="0"/>
              </a:spcBef>
              <a:spcAft>
                <a:spcPct val="0"/>
              </a:spcAft>
              <a:defRPr sz="2400" b="1">
                <a:solidFill>
                  <a:schemeClr val="tx1"/>
                </a:solidFill>
                <a:latin typeface="Arial" charset="0"/>
              </a:defRPr>
            </a:lvl7pPr>
            <a:lvl8pPr marL="1028674" algn="l" rtl="0" eaLnBrk="1" fontAlgn="base" hangingPunct="1">
              <a:lnSpc>
                <a:spcPct val="90000"/>
              </a:lnSpc>
              <a:spcBef>
                <a:spcPct val="0"/>
              </a:spcBef>
              <a:spcAft>
                <a:spcPct val="0"/>
              </a:spcAft>
              <a:defRPr sz="2400" b="1">
                <a:solidFill>
                  <a:schemeClr val="tx1"/>
                </a:solidFill>
                <a:latin typeface="Arial" charset="0"/>
              </a:defRPr>
            </a:lvl8pPr>
            <a:lvl9pPr marL="1371566" algn="l" rtl="0" eaLnBrk="1" fontAlgn="base" hangingPunct="1">
              <a:lnSpc>
                <a:spcPct val="90000"/>
              </a:lnSpc>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br>
              <a:rPr kumimoji="0" lang="de-DE" sz="2000" b="1" i="0" u="none" strike="noStrike" kern="0" cap="none" spc="0" normalizeH="0" baseline="0" noProof="0">
                <a:ln>
                  <a:noFill/>
                </a:ln>
                <a:solidFill>
                  <a:srgbClr val="000000"/>
                </a:solidFill>
                <a:effectLst/>
                <a:uLnTx/>
                <a:uFillTx/>
                <a:latin typeface="Arial"/>
                <a:ea typeface="+mj-ea"/>
                <a:cs typeface="+mj-cs"/>
              </a:rPr>
            </a:br>
            <a:r>
              <a:rPr kumimoji="0" lang="de-DE" sz="2000" b="1" i="0" u="none" strike="noStrike" kern="1200" cap="none" spc="0" normalizeH="0" baseline="0" noProof="0">
                <a:ln>
                  <a:noFill/>
                </a:ln>
                <a:solidFill>
                  <a:srgbClr val="000000"/>
                </a:solidFill>
                <a:effectLst/>
                <a:uLnTx/>
                <a:uFillTx/>
                <a:latin typeface="Arial"/>
                <a:ea typeface="+mj-ea"/>
                <a:cs typeface="+mj-cs"/>
              </a:rPr>
              <a:t>IKEMA – Subgruppenanalyse nach Anzahl der Vortherapien</a:t>
            </a:r>
            <a:br>
              <a:rPr kumimoji="0" lang="de-DE" sz="4800" b="1" i="0" u="none" strike="noStrike" kern="1200" cap="none" spc="0" normalizeH="0" baseline="0" noProof="0">
                <a:ln>
                  <a:noFill/>
                </a:ln>
                <a:solidFill>
                  <a:srgbClr val="716F73"/>
                </a:solidFill>
                <a:effectLst/>
                <a:uLnTx/>
                <a:uFillTx/>
                <a:latin typeface="Arial"/>
                <a:ea typeface="+mj-ea"/>
                <a:cs typeface="+mj-cs"/>
              </a:rPr>
            </a:br>
            <a:r>
              <a:rPr kumimoji="0" lang="de-AT" sz="1400" b="1" i="0" u="none" strike="noStrike" kern="1200" cap="none" spc="0" normalizeH="0" baseline="0" noProof="0">
                <a:ln>
                  <a:noFill/>
                </a:ln>
                <a:solidFill>
                  <a:srgbClr val="000000"/>
                </a:solidFill>
                <a:effectLst/>
                <a:uLnTx/>
                <a:uFillTx/>
                <a:latin typeface="Arial"/>
                <a:ea typeface="+mj-ea"/>
                <a:cs typeface="+mj-cs"/>
                <a:sym typeface="Symbol" panose="05050102010706020507" pitchFamily="18" charset="2"/>
              </a:rPr>
              <a:t>Verträglichkeit und Fazit</a:t>
            </a:r>
            <a:endParaRPr kumimoji="0" lang="de-DE" sz="1400" b="1" i="0" u="none" strike="noStrike" kern="0" cap="none" spc="0" normalizeH="0" baseline="0" noProof="0">
              <a:ln>
                <a:noFill/>
              </a:ln>
              <a:solidFill>
                <a:srgbClr val="000000"/>
              </a:solidFill>
              <a:effectLst/>
              <a:uLnTx/>
              <a:uFillTx/>
              <a:latin typeface="Arial"/>
              <a:ea typeface="+mj-ea"/>
              <a:cs typeface="+mj-cs"/>
            </a:endParaRPr>
          </a:p>
        </p:txBody>
      </p:sp>
      <p:sp>
        <p:nvSpPr>
          <p:cNvPr id="12" name="Inhaltsplatzhalter 2">
            <a:extLst>
              <a:ext uri="{FF2B5EF4-FFF2-40B4-BE49-F238E27FC236}">
                <a16:creationId xmlns:a16="http://schemas.microsoft.com/office/drawing/2014/main" id="{39336C2F-B74A-493B-A103-36F110234F28}"/>
              </a:ext>
            </a:extLst>
          </p:cNvPr>
          <p:cNvSpPr txBox="1">
            <a:spLocks/>
          </p:cNvSpPr>
          <p:nvPr/>
        </p:nvSpPr>
        <p:spPr bwMode="gray">
          <a:xfrm>
            <a:off x="362701" y="3335692"/>
            <a:ext cx="8314333" cy="1347342"/>
          </a:xfrm>
          <a:prstGeom prst="rect">
            <a:avLst/>
          </a:prstGeom>
          <a:noFill/>
          <a:ln w="31750" algn="ctr">
            <a:solidFill>
              <a:srgbClr val="0063C3"/>
            </a:solidFill>
            <a:miter lim="800000"/>
            <a:headEnd/>
            <a:tailEnd/>
          </a:ln>
          <a:effectLst/>
        </p:spPr>
        <p:txBody>
          <a:bodyPr vert="horz" wrap="square" lIns="72000" tIns="72000" rIns="72000" bIns="72000" numCol="1" anchor="t" anchorCtr="0" compatLnSpc="1">
            <a:prstTxWarp prst="textNoShape">
              <a:avLst/>
            </a:prstTxWarp>
          </a:bodyPr>
          <a:lstStyle>
            <a:lvl1pPr marL="237745" indent="-237745" algn="l" rtl="0" eaLnBrk="1" fontAlgn="base" hangingPunct="1">
              <a:lnSpc>
                <a:spcPct val="95000"/>
              </a:lnSpc>
              <a:spcBef>
                <a:spcPct val="50000"/>
              </a:spcBef>
              <a:spcAft>
                <a:spcPct val="0"/>
              </a:spcAft>
              <a:buClr>
                <a:schemeClr val="accent1"/>
              </a:buClr>
              <a:buFont typeface="Wingdings" panose="05000000000000000000" pitchFamily="2" charset="2"/>
              <a:buChar char="§"/>
              <a:defRPr sz="1600">
                <a:solidFill>
                  <a:schemeClr val="tx1"/>
                </a:solidFill>
                <a:latin typeface="+mn-lt"/>
                <a:ea typeface="+mn-ea"/>
                <a:cs typeface="+mn-cs"/>
              </a:defRPr>
            </a:lvl1pPr>
            <a:lvl2pPr marL="628635" indent="-285744" algn="l" rtl="0" eaLnBrk="1" fontAlgn="base" hangingPunct="1">
              <a:lnSpc>
                <a:spcPct val="95000"/>
              </a:lnSpc>
              <a:spcBef>
                <a:spcPct val="20000"/>
              </a:spcBef>
              <a:spcAft>
                <a:spcPct val="0"/>
              </a:spcAft>
              <a:buClr>
                <a:schemeClr val="accent1"/>
              </a:buClr>
              <a:buFont typeface="Arial" panose="020B0604020202020204" pitchFamily="34" charset="0"/>
              <a:buChar char="•"/>
              <a:defRPr sz="1600">
                <a:solidFill>
                  <a:schemeClr val="tx1"/>
                </a:solidFill>
                <a:latin typeface="+mn-lt"/>
              </a:defRPr>
            </a:lvl2pPr>
            <a:lvl3pPr marL="971526" indent="-285744" algn="l" rtl="0" eaLnBrk="1" fontAlgn="base" hangingPunct="1">
              <a:lnSpc>
                <a:spcPct val="95000"/>
              </a:lnSpc>
              <a:spcBef>
                <a:spcPct val="20000"/>
              </a:spcBef>
              <a:spcAft>
                <a:spcPct val="0"/>
              </a:spcAft>
              <a:buClr>
                <a:schemeClr val="accent1"/>
              </a:buClr>
              <a:buFont typeface="Arial" panose="020B0604020202020204" pitchFamily="34" charset="0"/>
              <a:buChar char="-"/>
              <a:defRPr sz="1600">
                <a:solidFill>
                  <a:schemeClr val="accent1"/>
                </a:solidFill>
                <a:latin typeface="+mn-lt"/>
              </a:defRPr>
            </a:lvl3pPr>
            <a:lvl4pPr marL="1314418" indent="-285744" algn="l" rtl="0" eaLnBrk="1" fontAlgn="base" hangingPunct="1">
              <a:lnSpc>
                <a:spcPct val="95000"/>
              </a:lnSpc>
              <a:spcBef>
                <a:spcPct val="20000"/>
              </a:spcBef>
              <a:spcAft>
                <a:spcPct val="0"/>
              </a:spcAft>
              <a:buClr>
                <a:schemeClr val="accent1"/>
              </a:buClr>
              <a:buFont typeface="Wingdings" panose="05000000000000000000" pitchFamily="2" charset="2"/>
              <a:buChar char="§"/>
              <a:defRPr sz="1600">
                <a:solidFill>
                  <a:schemeClr val="tx1"/>
                </a:solidFill>
                <a:latin typeface="+mn-lt"/>
              </a:defRPr>
            </a:lvl4pPr>
            <a:lvl5pPr marL="1543012" indent="-171446" algn="l" rtl="0" eaLnBrk="1" fontAlgn="base" hangingPunct="1">
              <a:lnSpc>
                <a:spcPct val="95000"/>
              </a:lnSpc>
              <a:spcBef>
                <a:spcPct val="20000"/>
              </a:spcBef>
              <a:spcAft>
                <a:spcPct val="0"/>
              </a:spcAft>
              <a:buClr>
                <a:schemeClr val="accent1"/>
              </a:buClr>
              <a:buSzPct val="75000"/>
              <a:buFont typeface="Courier New" panose="02070309020205020404" pitchFamily="49" charset="0"/>
              <a:buChar char="o"/>
              <a:defRPr sz="1600">
                <a:solidFill>
                  <a:schemeClr val="tx1"/>
                </a:solidFill>
                <a:latin typeface="+mn-lt"/>
              </a:defRPr>
            </a:lvl5pPr>
            <a:lvl6pPr marL="1885904"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6pPr>
            <a:lvl7pPr marL="2228795"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7pPr>
            <a:lvl8pPr marL="2571686"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8pPr>
            <a:lvl9pPr marL="2914578" indent="-171446" algn="l" rtl="0" eaLnBrk="1" fontAlgn="base" hangingPunct="1">
              <a:lnSpc>
                <a:spcPct val="95000"/>
              </a:lnSpc>
              <a:spcBef>
                <a:spcPct val="20000"/>
              </a:spcBef>
              <a:spcAft>
                <a:spcPct val="0"/>
              </a:spcAft>
              <a:buClr>
                <a:schemeClr val="accent1"/>
              </a:buClr>
              <a:buChar char="•"/>
              <a:defRPr sz="1200">
                <a:solidFill>
                  <a:schemeClr val="tx1"/>
                </a:solidFill>
                <a:latin typeface="+mn-lt"/>
              </a:defRPr>
            </a:lvl9pPr>
          </a:lstStyle>
          <a:p>
            <a:pPr marL="0" marR="0" lvl="0" indent="0" algn="l" defTabSz="914400" rtl="0" eaLnBrk="1" fontAlgn="base" latinLnBrk="0" hangingPunct="1">
              <a:lnSpc>
                <a:spcPct val="95000"/>
              </a:lnSpc>
              <a:spcBef>
                <a:spcPct val="50000"/>
              </a:spcBef>
              <a:spcAft>
                <a:spcPct val="0"/>
              </a:spcAft>
              <a:buClr>
                <a:srgbClr val="0063C3"/>
              </a:buClr>
              <a:buSzTx/>
              <a:buFont typeface="Wingdings" panose="05000000000000000000" pitchFamily="2" charset="2"/>
              <a:buNone/>
              <a:tabLst/>
              <a:defRPr/>
            </a:pPr>
            <a:r>
              <a:rPr kumimoji="0" lang="de-DE" sz="1400" b="1" i="0" u="none" strike="noStrike" kern="0" cap="none" spc="0" normalizeH="0" baseline="0" noProof="0">
                <a:ln>
                  <a:noFill/>
                </a:ln>
                <a:solidFill>
                  <a:srgbClr val="000000"/>
                </a:solidFill>
                <a:effectLst/>
                <a:uLnTx/>
                <a:uFillTx/>
                <a:latin typeface="Arial"/>
                <a:ea typeface="+mn-ea"/>
                <a:cs typeface="+mn-cs"/>
              </a:rPr>
              <a:t>Schlussfolgerungen:</a:t>
            </a:r>
          </a:p>
          <a:p>
            <a:pPr marL="0" marR="0" lvl="0" indent="0" algn="l" defTabSz="914400" rtl="0" eaLnBrk="1" fontAlgn="base" latinLnBrk="0" hangingPunct="1">
              <a:lnSpc>
                <a:spcPct val="100000"/>
              </a:lnSpc>
              <a:spcBef>
                <a:spcPct val="50000"/>
              </a:spcBef>
              <a:spcAft>
                <a:spcPct val="0"/>
              </a:spcAft>
              <a:buClr>
                <a:srgbClr val="0063C3"/>
              </a:buClr>
              <a:buSzTx/>
              <a:buFont typeface="Wingdings" panose="05000000000000000000" pitchFamily="2" charset="2"/>
              <a:buNone/>
              <a:tabLst/>
              <a:defRPr/>
            </a:pPr>
            <a:r>
              <a:rPr kumimoji="0" lang="de-DE" sz="1200" b="0" i="0" u="none" strike="noStrike" kern="0" cap="none" spc="0" normalizeH="0" baseline="0" noProof="0">
                <a:ln>
                  <a:noFill/>
                </a:ln>
                <a:solidFill>
                  <a:srgbClr val="000000"/>
                </a:solidFill>
                <a:effectLst/>
                <a:uLnTx/>
                <a:uFillTx/>
                <a:latin typeface="Arial"/>
                <a:ea typeface="+mn-ea"/>
                <a:cs typeface="+mn-cs"/>
              </a:rPr>
              <a:t>Die Hinzunahme von Isatuximab zum Kd-Regime verbesserte das PFS und die Ansprechtiefe bei Patienten mit rezidiviertem MM unabhängig von der Anzahl der Vortherapien. Die Nebenwirkungen waren beherrschbar. Die Ergebnisse der Subgruppenanalyse sind mit dem in der gesamten IKEMA-Studienpopulation beobachteten Nutzen konsistent und bestätigten die Anwendung von Isa-Kd als SOC-Therapie bei Patienten mit rezidiviertem MM unabhängig von der Zahl der Vortherapien.</a:t>
            </a:r>
          </a:p>
        </p:txBody>
      </p:sp>
      <p:sp>
        <p:nvSpPr>
          <p:cNvPr id="113" name="Rechteck 112">
            <a:extLst>
              <a:ext uri="{FF2B5EF4-FFF2-40B4-BE49-F238E27FC236}">
                <a16:creationId xmlns:a16="http://schemas.microsoft.com/office/drawing/2014/main" id="{F8B52A36-FCD5-4E71-9995-49918DF4F723}"/>
              </a:ext>
            </a:extLst>
          </p:cNvPr>
          <p:cNvSpPr/>
          <p:nvPr/>
        </p:nvSpPr>
        <p:spPr>
          <a:xfrm>
            <a:off x="397868" y="4773165"/>
            <a:ext cx="8244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600" b="0" i="0" u="none" strike="noStrike" kern="1200" cap="none" spc="0" normalizeH="0" baseline="0" noProof="0" err="1">
                <a:ln>
                  <a:noFill/>
                </a:ln>
                <a:solidFill>
                  <a:srgbClr val="000000"/>
                </a:solidFill>
                <a:effectLst/>
                <a:uLnTx/>
                <a:uFillTx/>
                <a:latin typeface="Arial"/>
                <a:ea typeface="+mn-ea"/>
                <a:cs typeface="+mn-cs"/>
              </a:rPr>
              <a:t>IsaKd</a:t>
            </a:r>
            <a:r>
              <a:rPr kumimoji="0" lang="en-NZ" sz="600" b="0" i="0" u="none" strike="noStrike" kern="1200" cap="none" spc="0" normalizeH="0" baseline="0" noProof="0">
                <a:ln>
                  <a:noFill/>
                </a:ln>
                <a:solidFill>
                  <a:srgbClr val="000000"/>
                </a:solidFill>
                <a:effectLst/>
                <a:uLnTx/>
                <a:uFillTx/>
                <a:latin typeface="Arial"/>
                <a:ea typeface="+mn-ea"/>
                <a:cs typeface="+mn-cs"/>
              </a:rPr>
              <a:t>: </a:t>
            </a:r>
            <a:r>
              <a:rPr kumimoji="0" lang="de-DE" sz="600" b="0" i="0" u="none" strike="noStrike" kern="1200" cap="none" spc="0" normalizeH="0" baseline="0" noProof="0" err="1">
                <a:ln>
                  <a:noFill/>
                </a:ln>
                <a:solidFill>
                  <a:srgbClr val="000000"/>
                </a:solidFill>
                <a:effectLst/>
                <a:uLnTx/>
                <a:uFillTx/>
                <a:latin typeface="Arial"/>
                <a:ea typeface="+mn-ea"/>
                <a:cs typeface="+mn-cs"/>
              </a:rPr>
              <a:t>Isatuximab</a:t>
            </a:r>
            <a:r>
              <a:rPr kumimoji="0" lang="de-DE" sz="600" b="0" i="0" u="none" strike="noStrike" kern="1200" cap="none" spc="0" normalizeH="0" baseline="0" noProof="0">
                <a:ln>
                  <a:noFill/>
                </a:ln>
                <a:solidFill>
                  <a:srgbClr val="000000"/>
                </a:solidFill>
                <a:effectLst/>
                <a:uLnTx/>
                <a:uFillTx/>
                <a:latin typeface="Arial"/>
                <a:ea typeface="+mn-ea"/>
                <a:cs typeface="+mn-cs"/>
              </a:rPr>
              <a:t>, </a:t>
            </a:r>
            <a:r>
              <a:rPr kumimoji="0" lang="de-DE" sz="600" b="0" i="0" u="none" strike="noStrike" kern="1200" cap="none" spc="0" normalizeH="0" baseline="0" noProof="0" err="1">
                <a:ln>
                  <a:noFill/>
                </a:ln>
                <a:solidFill>
                  <a:srgbClr val="000000"/>
                </a:solidFill>
                <a:effectLst/>
                <a:uLnTx/>
                <a:uFillTx/>
                <a:latin typeface="Arial"/>
                <a:ea typeface="+mn-ea"/>
                <a:cs typeface="+mn-cs"/>
              </a:rPr>
              <a:t>Carfilzomib</a:t>
            </a:r>
            <a:r>
              <a:rPr kumimoji="0" lang="de-DE" sz="600" b="0" i="0" u="none" strike="noStrike" kern="1200" cap="none" spc="0" normalizeH="0" baseline="0" noProof="0">
                <a:ln>
                  <a:noFill/>
                </a:ln>
                <a:solidFill>
                  <a:srgbClr val="000000"/>
                </a:solidFill>
                <a:effectLst/>
                <a:uLnTx/>
                <a:uFillTx/>
                <a:latin typeface="Arial"/>
                <a:ea typeface="+mn-ea"/>
                <a:cs typeface="+mn-cs"/>
              </a:rPr>
              <a:t> und Dexamethason; </a:t>
            </a:r>
            <a:r>
              <a:rPr kumimoji="0" lang="de-DE" sz="600" b="0" i="0" u="none" strike="noStrike" kern="1200" cap="none" spc="0" normalizeH="0" baseline="0" noProof="0" err="1">
                <a:ln>
                  <a:noFill/>
                </a:ln>
                <a:solidFill>
                  <a:srgbClr val="000000"/>
                </a:solidFill>
                <a:effectLst/>
                <a:uLnTx/>
                <a:uFillTx/>
                <a:latin typeface="Arial"/>
                <a:ea typeface="+mn-ea"/>
                <a:cs typeface="+mn-cs"/>
              </a:rPr>
              <a:t>Kd</a:t>
            </a:r>
            <a:r>
              <a:rPr kumimoji="0" lang="de-DE" sz="600" b="0" i="0" u="none" strike="noStrike" kern="1200" cap="none" spc="0" normalizeH="0" baseline="0" noProof="0">
                <a:ln>
                  <a:noFill/>
                </a:ln>
                <a:solidFill>
                  <a:srgbClr val="000000"/>
                </a:solidFill>
                <a:effectLst/>
                <a:uLnTx/>
                <a:uFillTx/>
                <a:latin typeface="Arial"/>
                <a:ea typeface="+mn-ea"/>
                <a:cs typeface="+mn-cs"/>
              </a:rPr>
              <a:t>: </a:t>
            </a:r>
            <a:r>
              <a:rPr kumimoji="0" lang="de-DE" sz="600" b="0" i="0" u="none" strike="noStrike" kern="1200" cap="none" spc="0" normalizeH="0" baseline="0" noProof="0" err="1">
                <a:ln>
                  <a:noFill/>
                </a:ln>
                <a:solidFill>
                  <a:srgbClr val="000000"/>
                </a:solidFill>
                <a:effectLst/>
                <a:uLnTx/>
                <a:uFillTx/>
                <a:latin typeface="Arial"/>
                <a:ea typeface="+mn-ea"/>
                <a:cs typeface="+mn-cs"/>
              </a:rPr>
              <a:t>Carfilzomib</a:t>
            </a:r>
            <a:r>
              <a:rPr kumimoji="0" lang="de-DE" sz="600" b="0" i="0" u="none" strike="noStrike" kern="1200" cap="none" spc="0" normalizeH="0" baseline="0" noProof="0">
                <a:ln>
                  <a:noFill/>
                </a:ln>
                <a:solidFill>
                  <a:srgbClr val="000000"/>
                </a:solidFill>
                <a:effectLst/>
                <a:uLnTx/>
                <a:uFillTx/>
                <a:latin typeface="Arial"/>
                <a:ea typeface="+mn-ea"/>
                <a:cs typeface="+mn-cs"/>
              </a:rPr>
              <a:t> und Dexamethason; MM: multiples Myelom; PFS: progressionsfreies Überleben; SOC: Therapiestandard; TEAE: therapiebedingte unerwünschte Ereignisse.</a:t>
            </a:r>
            <a:endParaRPr kumimoji="0" lang="en-NZ" sz="6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6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600" b="0" i="0" u="none" strike="noStrike" kern="1200" cap="none" spc="0" normalizeH="0" baseline="0" noProof="0">
                <a:ln>
                  <a:noFill/>
                </a:ln>
                <a:solidFill>
                  <a:srgbClr val="000000"/>
                </a:solidFill>
                <a:effectLst/>
                <a:uLnTx/>
                <a:uFillTx/>
                <a:latin typeface="Arial"/>
                <a:ea typeface="+mn-ea"/>
                <a:cs typeface="+mn-cs"/>
              </a:rPr>
              <a:t>Capra M et al, ASH 2022, Abstract 3176, </a:t>
            </a:r>
            <a:r>
              <a:rPr kumimoji="0" lang="en-NZ" sz="600" b="0" i="0" u="none" strike="noStrike" kern="1200" cap="none" spc="0" normalizeH="0" baseline="0" noProof="0">
                <a:ln>
                  <a:noFill/>
                </a:ln>
                <a:solidFill>
                  <a:srgbClr val="000000"/>
                </a:solidFill>
                <a:effectLst/>
                <a:uLnTx/>
                <a:uFillTx/>
                <a:latin typeface="Arial"/>
                <a:ea typeface="+mn-ea"/>
                <a:cs typeface="+mn-cs"/>
                <a:hlinkClick r:id="rId3"/>
              </a:rPr>
              <a:t>https://ash.confex.com/ash/2022/webprogram/Paper162731.html</a:t>
            </a:r>
            <a:r>
              <a:rPr kumimoji="0" lang="en-NZ" sz="600" b="0" i="0" u="none" strike="noStrike" kern="1200" cap="none" spc="0" normalizeH="0" baseline="0" noProof="0">
                <a:ln>
                  <a:noFill/>
                </a:ln>
                <a:solidFill>
                  <a:srgbClr val="000000"/>
                </a:solidFill>
                <a:effectLst/>
                <a:uLnTx/>
                <a:uFillTx/>
                <a:latin typeface="Arial"/>
                <a:ea typeface="+mn-ea"/>
                <a:cs typeface="+mn-cs"/>
              </a:rPr>
              <a:t> </a:t>
            </a:r>
          </a:p>
        </p:txBody>
      </p:sp>
      <p:graphicFrame>
        <p:nvGraphicFramePr>
          <p:cNvPr id="3" name="Tabelle 2">
            <a:extLst>
              <a:ext uri="{FF2B5EF4-FFF2-40B4-BE49-F238E27FC236}">
                <a16:creationId xmlns:a16="http://schemas.microsoft.com/office/drawing/2014/main" id="{9F7F6018-FDDF-4151-8843-4B9D6DC55353}"/>
              </a:ext>
            </a:extLst>
          </p:cNvPr>
          <p:cNvGraphicFramePr>
            <a:graphicFrameLocks noGrp="1"/>
          </p:cNvGraphicFramePr>
          <p:nvPr/>
        </p:nvGraphicFramePr>
        <p:xfrm>
          <a:off x="397867" y="1111446"/>
          <a:ext cx="8314330" cy="1463040"/>
        </p:xfrm>
        <a:graphic>
          <a:graphicData uri="http://schemas.openxmlformats.org/drawingml/2006/table">
            <a:tbl>
              <a:tblPr firstRow="1" bandRow="1">
                <a:tableStyleId>{5C22544A-7EE6-4342-B048-85BDC9FD1C3A}</a:tableStyleId>
              </a:tblPr>
              <a:tblGrid>
                <a:gridCol w="2859683">
                  <a:extLst>
                    <a:ext uri="{9D8B030D-6E8A-4147-A177-3AD203B41FA5}">
                      <a16:colId xmlns:a16="http://schemas.microsoft.com/office/drawing/2014/main" val="2340435376"/>
                    </a:ext>
                  </a:extLst>
                </a:gridCol>
                <a:gridCol w="1358900">
                  <a:extLst>
                    <a:ext uri="{9D8B030D-6E8A-4147-A177-3AD203B41FA5}">
                      <a16:colId xmlns:a16="http://schemas.microsoft.com/office/drawing/2014/main" val="1052628519"/>
                    </a:ext>
                  </a:extLst>
                </a:gridCol>
                <a:gridCol w="1365250">
                  <a:extLst>
                    <a:ext uri="{9D8B030D-6E8A-4147-A177-3AD203B41FA5}">
                      <a16:colId xmlns:a16="http://schemas.microsoft.com/office/drawing/2014/main" val="386941096"/>
                    </a:ext>
                  </a:extLst>
                </a:gridCol>
                <a:gridCol w="1377950">
                  <a:extLst>
                    <a:ext uri="{9D8B030D-6E8A-4147-A177-3AD203B41FA5}">
                      <a16:colId xmlns:a16="http://schemas.microsoft.com/office/drawing/2014/main" val="3167278857"/>
                    </a:ext>
                  </a:extLst>
                </a:gridCol>
                <a:gridCol w="1352547">
                  <a:extLst>
                    <a:ext uri="{9D8B030D-6E8A-4147-A177-3AD203B41FA5}">
                      <a16:colId xmlns:a16="http://schemas.microsoft.com/office/drawing/2014/main" val="1705106524"/>
                    </a:ext>
                  </a:extLst>
                </a:gridCol>
              </a:tblGrid>
              <a:tr h="121920">
                <a:tc rowSpan="2">
                  <a:txBody>
                    <a:bodyPr/>
                    <a:lstStyle/>
                    <a:p>
                      <a:endParaRPr lang="de-DE" sz="1000">
                        <a:solidFill>
                          <a:schemeClr val="bg1"/>
                        </a:solidFill>
                      </a:endParaRPr>
                    </a:p>
                  </a:txBody>
                  <a:tcPr>
                    <a:lnB w="38100" cap="flat" cmpd="sng" algn="ctr">
                      <a:solidFill>
                        <a:schemeClr val="bg1"/>
                      </a:solidFill>
                      <a:prstDash val="solid"/>
                      <a:round/>
                      <a:headEnd type="none" w="med" len="med"/>
                      <a:tailEnd type="none" w="med" len="med"/>
                    </a:lnB>
                  </a:tcPr>
                </a:tc>
                <a:tc gridSpan="2">
                  <a:txBody>
                    <a:bodyPr/>
                    <a:lstStyle/>
                    <a:p>
                      <a:pPr algn="ctr"/>
                      <a:r>
                        <a:rPr lang="de-DE" sz="1000">
                          <a:solidFill>
                            <a:schemeClr val="bg1"/>
                          </a:solidFill>
                        </a:rPr>
                        <a:t>1 Vortherapie</a:t>
                      </a:r>
                    </a:p>
                  </a:txBody>
                  <a:tcPr>
                    <a:lnB w="12700" cap="flat" cmpd="sng" algn="ctr">
                      <a:solidFill>
                        <a:schemeClr val="bg1"/>
                      </a:solidFill>
                      <a:prstDash val="solid"/>
                      <a:round/>
                      <a:headEnd type="none" w="med" len="med"/>
                      <a:tailEnd type="none" w="med" len="med"/>
                    </a:lnB>
                  </a:tcPr>
                </a:tc>
                <a:tc hMerge="1">
                  <a:txBody>
                    <a:bodyPr/>
                    <a:lstStyle/>
                    <a:p>
                      <a:endParaRPr lang="de-DE" sz="1000" dirty="0"/>
                    </a:p>
                  </a:txBody>
                  <a:tcPr>
                    <a:lnB w="12700" cap="flat" cmpd="sng" algn="ctr">
                      <a:solidFill>
                        <a:schemeClr val="bg1"/>
                      </a:solidFill>
                      <a:prstDash val="solid"/>
                      <a:round/>
                      <a:headEnd type="none" w="med" len="med"/>
                      <a:tailEnd type="none" w="med" len="med"/>
                    </a:lnB>
                  </a:tcPr>
                </a:tc>
                <a:tc gridSpan="2">
                  <a:txBody>
                    <a:bodyPr/>
                    <a:lstStyle/>
                    <a:p>
                      <a:pPr algn="ctr"/>
                      <a:r>
                        <a:rPr lang="de-DE" sz="1000">
                          <a:solidFill>
                            <a:schemeClr val="bg1"/>
                          </a:solidFill>
                        </a:rPr>
                        <a:t>&gt; 1 Vortherapie</a:t>
                      </a:r>
                    </a:p>
                  </a:txBody>
                  <a:tcPr>
                    <a:lnB w="12700" cap="flat" cmpd="sng" algn="ctr">
                      <a:solidFill>
                        <a:schemeClr val="bg1"/>
                      </a:solidFill>
                      <a:prstDash val="solid"/>
                      <a:round/>
                      <a:headEnd type="none" w="med" len="med"/>
                      <a:tailEnd type="none" w="med" len="med"/>
                    </a:lnB>
                  </a:tcPr>
                </a:tc>
                <a:tc hMerge="1">
                  <a:txBody>
                    <a:bodyPr/>
                    <a:lstStyle/>
                    <a:p>
                      <a:endParaRPr lang="de-DE" sz="1000" dirty="0"/>
                    </a:p>
                  </a:txBody>
                  <a:tcP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90650604"/>
                  </a:ext>
                </a:extLst>
              </a:tr>
              <a:tr h="121920">
                <a:tc vMerge="1">
                  <a:txBody>
                    <a:bodyPr/>
                    <a:lstStyle/>
                    <a:p>
                      <a:endParaRPr lang="de-DE" sz="1000" dirty="0">
                        <a:solidFill>
                          <a:schemeClr val="bg1"/>
                        </a:solidFill>
                      </a:endParaRP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63C3"/>
                    </a:solidFill>
                  </a:tcPr>
                </a:tc>
                <a:tc>
                  <a:txBody>
                    <a:bodyPr/>
                    <a:lstStyle/>
                    <a:p>
                      <a:pPr algn="ctr"/>
                      <a:r>
                        <a:rPr lang="de-DE" sz="1000">
                          <a:solidFill>
                            <a:schemeClr val="bg1"/>
                          </a:solidFill>
                        </a:rPr>
                        <a:t>IsaKd</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63C3"/>
                    </a:solidFill>
                  </a:tcPr>
                </a:tc>
                <a:tc>
                  <a:txBody>
                    <a:bodyPr/>
                    <a:lstStyle/>
                    <a:p>
                      <a:pPr algn="ctr"/>
                      <a:r>
                        <a:rPr lang="de-DE" sz="1000" err="1">
                          <a:solidFill>
                            <a:schemeClr val="bg1"/>
                          </a:solidFill>
                        </a:rPr>
                        <a:t>Kd</a:t>
                      </a:r>
                      <a:endParaRPr lang="de-DE" sz="1000">
                        <a:solidFill>
                          <a:schemeClr val="bg1"/>
                        </a:solidFill>
                      </a:endParaRP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63C3"/>
                    </a:solidFill>
                  </a:tcPr>
                </a:tc>
                <a:tc>
                  <a:txBody>
                    <a:bodyPr/>
                    <a:lstStyle/>
                    <a:p>
                      <a:pPr algn="ctr"/>
                      <a:r>
                        <a:rPr lang="de-DE" sz="1000">
                          <a:solidFill>
                            <a:schemeClr val="bg1"/>
                          </a:solidFill>
                        </a:rPr>
                        <a:t>IsaKd</a:t>
                      </a: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63C3"/>
                    </a:solidFill>
                  </a:tcPr>
                </a:tc>
                <a:tc>
                  <a:txBody>
                    <a:bodyPr/>
                    <a:lstStyle/>
                    <a:p>
                      <a:pPr algn="ctr"/>
                      <a:r>
                        <a:rPr lang="de-DE" sz="1000" err="1">
                          <a:solidFill>
                            <a:schemeClr val="bg1"/>
                          </a:solidFill>
                        </a:rPr>
                        <a:t>Kd</a:t>
                      </a:r>
                      <a:endParaRPr lang="de-DE" sz="1000">
                        <a:solidFill>
                          <a:schemeClr val="bg1"/>
                        </a:solidFill>
                      </a:endParaRP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63C3"/>
                    </a:solidFill>
                  </a:tcPr>
                </a:tc>
                <a:extLst>
                  <a:ext uri="{0D108BD9-81ED-4DB2-BD59-A6C34878D82A}">
                    <a16:rowId xmlns:a16="http://schemas.microsoft.com/office/drawing/2014/main" val="1017561546"/>
                  </a:ext>
                </a:extLst>
              </a:tr>
              <a:tr h="169863">
                <a:tc>
                  <a:txBody>
                    <a:bodyPr/>
                    <a:lstStyle/>
                    <a:p>
                      <a:r>
                        <a:rPr lang="de-DE" sz="1000"/>
                        <a:t>TEAE ≥ Grad 3, %</a:t>
                      </a:r>
                    </a:p>
                  </a:txBody>
                  <a:tcPr>
                    <a:lnT w="38100" cap="flat" cmpd="sng" algn="ctr">
                      <a:solidFill>
                        <a:schemeClr val="bg1"/>
                      </a:solidFill>
                      <a:prstDash val="solid"/>
                      <a:round/>
                      <a:headEnd type="none" w="med" len="med"/>
                      <a:tailEnd type="none" w="med" len="med"/>
                    </a:lnT>
                  </a:tcPr>
                </a:tc>
                <a:tc>
                  <a:txBody>
                    <a:bodyPr/>
                    <a:lstStyle/>
                    <a:p>
                      <a:pPr algn="ctr"/>
                      <a:r>
                        <a:rPr lang="de-DE" sz="1000"/>
                        <a:t>83,3 </a:t>
                      </a:r>
                    </a:p>
                  </a:txBody>
                  <a:tcPr>
                    <a:lnT w="38100" cap="flat" cmpd="sng" algn="ctr">
                      <a:solidFill>
                        <a:schemeClr val="bg1"/>
                      </a:solidFill>
                      <a:prstDash val="solid"/>
                      <a:round/>
                      <a:headEnd type="none" w="med" len="med"/>
                      <a:tailEnd type="none" w="med" len="med"/>
                    </a:lnT>
                  </a:tcPr>
                </a:tc>
                <a:tc>
                  <a:txBody>
                    <a:bodyPr/>
                    <a:lstStyle/>
                    <a:p>
                      <a:pPr algn="ctr"/>
                      <a:r>
                        <a:rPr lang="de-DE" sz="1000"/>
                        <a:t>72,2</a:t>
                      </a:r>
                    </a:p>
                  </a:txBody>
                  <a:tcPr>
                    <a:lnT w="38100" cap="flat" cmpd="sng" algn="ctr">
                      <a:solidFill>
                        <a:schemeClr val="bg1"/>
                      </a:solidFill>
                      <a:prstDash val="solid"/>
                      <a:round/>
                      <a:headEnd type="none" w="med" len="med"/>
                      <a:tailEnd type="none" w="med" len="med"/>
                    </a:lnT>
                  </a:tcPr>
                </a:tc>
                <a:tc>
                  <a:txBody>
                    <a:bodyPr/>
                    <a:lstStyle/>
                    <a:p>
                      <a:pPr algn="ctr"/>
                      <a:r>
                        <a:rPr lang="de-DE" sz="1000"/>
                        <a:t>83,8</a:t>
                      </a:r>
                    </a:p>
                  </a:txBody>
                  <a:tcPr>
                    <a:lnT w="38100" cap="flat" cmpd="sng" algn="ctr">
                      <a:solidFill>
                        <a:schemeClr val="bg1"/>
                      </a:solidFill>
                      <a:prstDash val="solid"/>
                      <a:round/>
                      <a:headEnd type="none" w="med" len="med"/>
                      <a:tailEnd type="none" w="med" len="med"/>
                    </a:lnT>
                  </a:tcPr>
                </a:tc>
                <a:tc>
                  <a:txBody>
                    <a:bodyPr/>
                    <a:lstStyle/>
                    <a:p>
                      <a:pPr algn="ctr"/>
                      <a:r>
                        <a:rPr lang="de-DE" sz="1000"/>
                        <a:t>73,5</a:t>
                      </a:r>
                    </a:p>
                  </a:txBody>
                  <a:tcP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247072056"/>
                  </a:ext>
                </a:extLst>
              </a:tr>
              <a:tr h="169863">
                <a:tc>
                  <a:txBody>
                    <a:bodyPr/>
                    <a:lstStyle/>
                    <a:p>
                      <a:r>
                        <a:rPr lang="de-DE" sz="1000"/>
                        <a:t>Schwere TEAE, %</a:t>
                      </a:r>
                    </a:p>
                  </a:txBody>
                  <a:tcPr/>
                </a:tc>
                <a:tc>
                  <a:txBody>
                    <a:bodyPr/>
                    <a:lstStyle/>
                    <a:p>
                      <a:pPr algn="ctr"/>
                      <a:r>
                        <a:rPr lang="de-DE" sz="1000"/>
                        <a:t>66,7</a:t>
                      </a:r>
                    </a:p>
                  </a:txBody>
                  <a:tcPr/>
                </a:tc>
                <a:tc>
                  <a:txBody>
                    <a:bodyPr/>
                    <a:lstStyle/>
                    <a:p>
                      <a:pPr algn="ctr"/>
                      <a:r>
                        <a:rPr lang="de-DE" sz="1000"/>
                        <a:t>51,9</a:t>
                      </a:r>
                    </a:p>
                  </a:txBody>
                  <a:tcPr/>
                </a:tc>
                <a:tc>
                  <a:txBody>
                    <a:bodyPr/>
                    <a:lstStyle/>
                    <a:p>
                      <a:pPr algn="ctr"/>
                      <a:r>
                        <a:rPr lang="de-DE" sz="1000"/>
                        <a:t>72,7</a:t>
                      </a:r>
                    </a:p>
                  </a:txBody>
                  <a:tcPr/>
                </a:tc>
                <a:tc>
                  <a:txBody>
                    <a:bodyPr/>
                    <a:lstStyle/>
                    <a:p>
                      <a:pPr algn="ctr"/>
                      <a:r>
                        <a:rPr lang="de-DE" sz="1000"/>
                        <a:t>66,2</a:t>
                      </a:r>
                    </a:p>
                  </a:txBody>
                  <a:tcPr/>
                </a:tc>
                <a:extLst>
                  <a:ext uri="{0D108BD9-81ED-4DB2-BD59-A6C34878D82A}">
                    <a16:rowId xmlns:a16="http://schemas.microsoft.com/office/drawing/2014/main" val="2113869782"/>
                  </a:ext>
                </a:extLst>
              </a:tr>
              <a:tr h="169863">
                <a:tc>
                  <a:txBody>
                    <a:bodyPr/>
                    <a:lstStyle/>
                    <a:p>
                      <a:r>
                        <a:rPr lang="de-DE" sz="1000"/>
                        <a:t>TEAE mit Therapieabbruch, %</a:t>
                      </a:r>
                    </a:p>
                  </a:txBody>
                  <a:tcPr/>
                </a:tc>
                <a:tc>
                  <a:txBody>
                    <a:bodyPr/>
                    <a:lstStyle/>
                    <a:p>
                      <a:pPr algn="ctr"/>
                      <a:r>
                        <a:rPr lang="de-DE" sz="1000"/>
                        <a:t>9,0</a:t>
                      </a:r>
                    </a:p>
                  </a:txBody>
                  <a:tcPr/>
                </a:tc>
                <a:tc>
                  <a:txBody>
                    <a:bodyPr/>
                    <a:lstStyle/>
                    <a:p>
                      <a:pPr algn="ctr"/>
                      <a:r>
                        <a:rPr lang="de-DE" sz="1000"/>
                        <a:t>13,0</a:t>
                      </a:r>
                    </a:p>
                  </a:txBody>
                  <a:tcPr/>
                </a:tc>
                <a:tc>
                  <a:txBody>
                    <a:bodyPr/>
                    <a:lstStyle/>
                    <a:p>
                      <a:pPr algn="ctr"/>
                      <a:r>
                        <a:rPr lang="de-DE" sz="1000"/>
                        <a:t>15,2</a:t>
                      </a:r>
                    </a:p>
                  </a:txBody>
                  <a:tcPr/>
                </a:tc>
                <a:tc>
                  <a:txBody>
                    <a:bodyPr/>
                    <a:lstStyle/>
                    <a:p>
                      <a:pPr algn="ctr"/>
                      <a:r>
                        <a:rPr lang="de-DE" sz="1000"/>
                        <a:t>22,1</a:t>
                      </a:r>
                    </a:p>
                  </a:txBody>
                  <a:tcPr/>
                </a:tc>
                <a:extLst>
                  <a:ext uri="{0D108BD9-81ED-4DB2-BD59-A6C34878D82A}">
                    <a16:rowId xmlns:a16="http://schemas.microsoft.com/office/drawing/2014/main" val="1174306638"/>
                  </a:ext>
                </a:extLst>
              </a:tr>
              <a:tr h="169863">
                <a:tc>
                  <a:txBody>
                    <a:bodyPr/>
                    <a:lstStyle/>
                    <a:p>
                      <a:r>
                        <a:rPr lang="de-DE" sz="1000"/>
                        <a:t>Fatale TEAE, n (%)</a:t>
                      </a:r>
                    </a:p>
                  </a:txBody>
                  <a:tcPr/>
                </a:tc>
                <a:tc>
                  <a:txBody>
                    <a:bodyPr/>
                    <a:lstStyle/>
                    <a:p>
                      <a:pPr algn="ctr"/>
                      <a:r>
                        <a:rPr lang="de-DE" sz="1000"/>
                        <a:t>4 (5,1)</a:t>
                      </a:r>
                    </a:p>
                  </a:txBody>
                  <a:tcPr/>
                </a:tc>
                <a:tc>
                  <a:txBody>
                    <a:bodyPr/>
                    <a:lstStyle/>
                    <a:p>
                      <a:pPr algn="ctr"/>
                      <a:r>
                        <a:rPr lang="de-DE" sz="1000"/>
                        <a:t>---</a:t>
                      </a:r>
                    </a:p>
                  </a:txBody>
                  <a:tcPr/>
                </a:tc>
                <a:tc>
                  <a:txBody>
                    <a:bodyPr/>
                    <a:lstStyle/>
                    <a:p>
                      <a:pPr algn="ctr"/>
                      <a:r>
                        <a:rPr lang="de-DE" sz="1000"/>
                        <a:t>6 (6,1)</a:t>
                      </a:r>
                    </a:p>
                  </a:txBody>
                  <a:tcPr/>
                </a:tc>
                <a:tc>
                  <a:txBody>
                    <a:bodyPr/>
                    <a:lstStyle/>
                    <a:p>
                      <a:pPr algn="ctr"/>
                      <a:r>
                        <a:rPr lang="de-DE" sz="1000"/>
                        <a:t>6 (8,8)</a:t>
                      </a:r>
                    </a:p>
                  </a:txBody>
                  <a:tcPr/>
                </a:tc>
                <a:extLst>
                  <a:ext uri="{0D108BD9-81ED-4DB2-BD59-A6C34878D82A}">
                    <a16:rowId xmlns:a16="http://schemas.microsoft.com/office/drawing/2014/main" val="3129305399"/>
                  </a:ext>
                </a:extLst>
              </a:tr>
            </a:tbl>
          </a:graphicData>
        </a:graphic>
      </p:graphicFrame>
      <p:sp>
        <p:nvSpPr>
          <p:cNvPr id="10" name="Textfeld 9">
            <a:extLst>
              <a:ext uri="{FF2B5EF4-FFF2-40B4-BE49-F238E27FC236}">
                <a16:creationId xmlns:a16="http://schemas.microsoft.com/office/drawing/2014/main" id="{963B68B3-0338-49E8-8633-BFD06255DAAD}"/>
              </a:ext>
            </a:extLst>
          </p:cNvPr>
          <p:cNvSpPr txBox="1"/>
          <p:nvPr/>
        </p:nvSpPr>
        <p:spPr>
          <a:xfrm>
            <a:off x="328016" y="2689361"/>
            <a:ext cx="8313851"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Arial"/>
                <a:ea typeface="+mn-ea"/>
                <a:cs typeface="+mn-cs"/>
              </a:rPr>
              <a:t>Nahezu alle Patienten hatten mindestens ein TEAE (Range 97,1 % bis 99,0 % über alle Subgruppen und Behandlungsarme), die Anzahl der TEAE ≥ Grad 3 war im Allgemeinen vergleichbar.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65675195"/>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1FC49-9050-7DF8-3F02-359219CCCD02}"/>
              </a:ext>
            </a:extLst>
          </p:cNvPr>
          <p:cNvSpPr/>
          <p:nvPr/>
        </p:nvSpPr>
        <p:spPr>
          <a:xfrm>
            <a:off x="7963787" y="4707565"/>
            <a:ext cx="878515" cy="2737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7" name="Picture 6" descr="A picture containing text&#10;&#10;Description automatically generated">
            <a:extLst>
              <a:ext uri="{FF2B5EF4-FFF2-40B4-BE49-F238E27FC236}">
                <a16:creationId xmlns:a16="http://schemas.microsoft.com/office/drawing/2014/main" id="{75455760-D8F4-4F71-AC3F-7A7DD77944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478" y="28575"/>
            <a:ext cx="7949045" cy="5143500"/>
          </a:xfrm>
          <a:prstGeom prst="rect">
            <a:avLst/>
          </a:prstGeom>
        </p:spPr>
      </p:pic>
      <p:sp>
        <p:nvSpPr>
          <p:cNvPr id="3" name="Rectangle 2">
            <a:extLst>
              <a:ext uri="{FF2B5EF4-FFF2-40B4-BE49-F238E27FC236}">
                <a16:creationId xmlns:a16="http://schemas.microsoft.com/office/drawing/2014/main" id="{DB50BEAA-91FB-42CF-8FCB-E2F4B34B6CCB}"/>
              </a:ext>
            </a:extLst>
          </p:cNvPr>
          <p:cNvSpPr/>
          <p:nvPr/>
        </p:nvSpPr>
        <p:spPr>
          <a:xfrm>
            <a:off x="7772400" y="4843463"/>
            <a:ext cx="607219" cy="137891"/>
          </a:xfrm>
          <a:prstGeom prst="rect">
            <a:avLst/>
          </a:prstGeom>
          <a:solidFill>
            <a:srgbClr val="1C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b="1">
              <a:solidFill>
                <a:srgbClr val="FFFFFF"/>
              </a:solidFill>
              <a:latin typeface="Arial"/>
            </a:endParaRPr>
          </a:p>
        </p:txBody>
      </p:sp>
      <p:pic>
        <p:nvPicPr>
          <p:cNvPr id="6" name="object 4">
            <a:hlinkClick r:id="rId3" action="ppaction://hlinksldjump"/>
            <a:extLst>
              <a:ext uri="{FF2B5EF4-FFF2-40B4-BE49-F238E27FC236}">
                <a16:creationId xmlns:a16="http://schemas.microsoft.com/office/drawing/2014/main" id="{1B61CF9F-3768-49A7-B003-CEF9904B120A}"/>
              </a:ext>
            </a:extLst>
          </p:cNvPr>
          <p:cNvPicPr/>
          <p:nvPr/>
        </p:nvPicPr>
        <p:blipFill>
          <a:blip r:embed="rId4" cstate="print"/>
          <a:stretch>
            <a:fillRect/>
          </a:stretch>
        </p:blipFill>
        <p:spPr>
          <a:xfrm>
            <a:off x="8905963" y="33147"/>
            <a:ext cx="186602" cy="218523"/>
          </a:xfrm>
          <a:prstGeom prst="rect">
            <a:avLst/>
          </a:prstGeom>
        </p:spPr>
      </p:pic>
      <p:pic>
        <p:nvPicPr>
          <p:cNvPr id="8" name="object 8">
            <a:hlinkClick r:id="" action="ppaction://noaction"/>
            <a:extLst>
              <a:ext uri="{FF2B5EF4-FFF2-40B4-BE49-F238E27FC236}">
                <a16:creationId xmlns:a16="http://schemas.microsoft.com/office/drawing/2014/main" id="{8AF73AB2-886A-4693-9468-BA444105B546}"/>
              </a:ext>
            </a:extLst>
          </p:cNvPr>
          <p:cNvPicPr/>
          <p:nvPr/>
        </p:nvPicPr>
        <p:blipFill>
          <a:blip r:embed="rId5" cstate="print"/>
          <a:stretch>
            <a:fillRect/>
          </a:stretch>
        </p:blipFill>
        <p:spPr>
          <a:xfrm>
            <a:off x="8905961" y="280790"/>
            <a:ext cx="186603" cy="190152"/>
          </a:xfrm>
          <a:prstGeom prst="rect">
            <a:avLst/>
          </a:prstGeom>
        </p:spPr>
      </p:pic>
    </p:spTree>
    <p:extLst>
      <p:ext uri="{BB962C8B-B14F-4D97-AF65-F5344CB8AC3E}">
        <p14:creationId xmlns:p14="http://schemas.microsoft.com/office/powerpoint/2010/main" val="1448775181"/>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4"/>
</p:tagLst>
</file>

<file path=ppt/tags/tag2.xml><?xml version="1.0" encoding="utf-8"?>
<p:tagLst xmlns:a="http://schemas.openxmlformats.org/drawingml/2006/main" xmlns:r="http://schemas.openxmlformats.org/officeDocument/2006/relationships" xmlns:p="http://schemas.openxmlformats.org/presentationml/2006/main">
  <p:tag name="SHAPE" val="OLD"/>
</p:tagLst>
</file>

<file path=ppt/tags/tag3.xml><?xml version="1.0" encoding="utf-8"?>
<p:tagLst xmlns:a="http://schemas.openxmlformats.org/drawingml/2006/main" xmlns:r="http://schemas.openxmlformats.org/officeDocument/2006/relationships" xmlns:p="http://schemas.openxmlformats.org/presentationml/2006/main">
  <p:tag name="SHAPE" val="OLD"/>
</p:tagLst>
</file>

<file path=ppt/theme/theme1.xml><?xml version="1.0" encoding="utf-8"?>
<a:theme xmlns:a="http://schemas.openxmlformats.org/drawingml/2006/main" name="11_2016 Amgen Corporate Template_16x9_INTERNAL">
  <a:themeElements>
    <a:clrScheme name="Amgen Standard">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0063C3"/>
      </a:hlink>
      <a:folHlink>
        <a:srgbClr val="00BCE4"/>
      </a:folHlink>
    </a:clrScheme>
    <a:fontScheme name="Amgen Corporate">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rnd">
          <a:solidFill>
            <a:schemeClr val="tx1"/>
          </a:solidFill>
          <a:tailEnd type="stealth"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b="1" dirty="0" smtClean="0"/>
        </a:defPPr>
      </a:lstStyle>
    </a:txDef>
  </a:objectDefaults>
  <a:extraClrSchemeLst/>
  <a:extLst>
    <a:ext uri="{05A4C25C-085E-4340-85A3-A5531E510DB2}">
      <thm15:themeFamily xmlns:thm15="http://schemas.microsoft.com/office/thememl/2012/main" name="AmgenMerged" id="{3C33D98D-F191-47DF-AE88-E5F60A310B5F}" vid="{3634DB5A-F9D2-4AD2-89E0-08CC178FB05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2016 Amgen Oncology">
  <a:themeElements>
    <a:clrScheme name="Amgen Standard">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0063C3"/>
      </a:hlink>
      <a:folHlink>
        <a:srgbClr val="00BCE4"/>
      </a:folHlink>
    </a:clrScheme>
    <a:fontScheme name="Amgen Powerpoint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Amgen Powerpoint Template 1">
        <a:dk1>
          <a:srgbClr val="000000"/>
        </a:dk1>
        <a:lt1>
          <a:srgbClr val="FFFFFF"/>
        </a:lt1>
        <a:dk2>
          <a:srgbClr val="000000"/>
        </a:dk2>
        <a:lt2>
          <a:srgbClr val="777777"/>
        </a:lt2>
        <a:accent1>
          <a:srgbClr val="0063C3"/>
        </a:accent1>
        <a:accent2>
          <a:srgbClr val="FCC30C"/>
        </a:accent2>
        <a:accent3>
          <a:srgbClr val="FFFFFF"/>
        </a:accent3>
        <a:accent4>
          <a:srgbClr val="000000"/>
        </a:accent4>
        <a:accent5>
          <a:srgbClr val="AAB7DE"/>
        </a:accent5>
        <a:accent6>
          <a:srgbClr val="E4B00A"/>
        </a:accent6>
        <a:hlink>
          <a:srgbClr val="42865C"/>
        </a:hlink>
        <a:folHlink>
          <a:srgbClr val="C0362C"/>
        </a:folHlink>
      </a:clrScheme>
      <a:clrMap bg1="lt1" tx1="dk1" bg2="lt2" tx2="dk2" accent1="accent1" accent2="accent2" accent3="accent3" accent4="accent4" accent5="accent5" accent6="accent6" hlink="hlink" folHlink="folHlink"/>
    </a:extraClrScheme>
    <a:extraClrScheme>
      <a:clrScheme name="Amgen Powerpoint Template 2">
        <a:dk1>
          <a:srgbClr val="000000"/>
        </a:dk1>
        <a:lt1>
          <a:srgbClr val="FFFFFF"/>
        </a:lt1>
        <a:dk2>
          <a:srgbClr val="000000"/>
        </a:dk2>
        <a:lt2>
          <a:srgbClr val="777777"/>
        </a:lt2>
        <a:accent1>
          <a:srgbClr val="007CC2"/>
        </a:accent1>
        <a:accent2>
          <a:srgbClr val="FCC30C"/>
        </a:accent2>
        <a:accent3>
          <a:srgbClr val="FFFFFF"/>
        </a:accent3>
        <a:accent4>
          <a:srgbClr val="000000"/>
        </a:accent4>
        <a:accent5>
          <a:srgbClr val="AABFDD"/>
        </a:accent5>
        <a:accent6>
          <a:srgbClr val="E4B00A"/>
        </a:accent6>
        <a:hlink>
          <a:srgbClr val="42865C"/>
        </a:hlink>
        <a:folHlink>
          <a:srgbClr val="C0362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2016 Amgen Oncology">
  <a:themeElements>
    <a:clrScheme name="Amgen Standard">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0063C3"/>
      </a:hlink>
      <a:folHlink>
        <a:srgbClr val="00BCE4"/>
      </a:folHlink>
    </a:clrScheme>
    <a:fontScheme name="Amgen Powerpoint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Amgen Powerpoint Template 1">
        <a:dk1>
          <a:srgbClr val="000000"/>
        </a:dk1>
        <a:lt1>
          <a:srgbClr val="FFFFFF"/>
        </a:lt1>
        <a:dk2>
          <a:srgbClr val="000000"/>
        </a:dk2>
        <a:lt2>
          <a:srgbClr val="777777"/>
        </a:lt2>
        <a:accent1>
          <a:srgbClr val="0063C3"/>
        </a:accent1>
        <a:accent2>
          <a:srgbClr val="FCC30C"/>
        </a:accent2>
        <a:accent3>
          <a:srgbClr val="FFFFFF"/>
        </a:accent3>
        <a:accent4>
          <a:srgbClr val="000000"/>
        </a:accent4>
        <a:accent5>
          <a:srgbClr val="AAB7DE"/>
        </a:accent5>
        <a:accent6>
          <a:srgbClr val="E4B00A"/>
        </a:accent6>
        <a:hlink>
          <a:srgbClr val="42865C"/>
        </a:hlink>
        <a:folHlink>
          <a:srgbClr val="C0362C"/>
        </a:folHlink>
      </a:clrScheme>
      <a:clrMap bg1="lt1" tx1="dk1" bg2="lt2" tx2="dk2" accent1="accent1" accent2="accent2" accent3="accent3" accent4="accent4" accent5="accent5" accent6="accent6" hlink="hlink" folHlink="folHlink"/>
    </a:extraClrScheme>
    <a:extraClrScheme>
      <a:clrScheme name="Amgen Powerpoint Template 2">
        <a:dk1>
          <a:srgbClr val="000000"/>
        </a:dk1>
        <a:lt1>
          <a:srgbClr val="FFFFFF"/>
        </a:lt1>
        <a:dk2>
          <a:srgbClr val="000000"/>
        </a:dk2>
        <a:lt2>
          <a:srgbClr val="777777"/>
        </a:lt2>
        <a:accent1>
          <a:srgbClr val="007CC2"/>
        </a:accent1>
        <a:accent2>
          <a:srgbClr val="FCC30C"/>
        </a:accent2>
        <a:accent3>
          <a:srgbClr val="FFFFFF"/>
        </a:accent3>
        <a:accent4>
          <a:srgbClr val="000000"/>
        </a:accent4>
        <a:accent5>
          <a:srgbClr val="AABFDD"/>
        </a:accent5>
        <a:accent6>
          <a:srgbClr val="E4B00A"/>
        </a:accent6>
        <a:hlink>
          <a:srgbClr val="42865C"/>
        </a:hlink>
        <a:folHlink>
          <a:srgbClr val="C0362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Neulasta Theme1.2">
  <a:themeElements>
    <a:clrScheme name="Neulasta 2">
      <a:dk1>
        <a:srgbClr val="161F46"/>
      </a:dk1>
      <a:lt1>
        <a:srgbClr val="FFFFFF"/>
      </a:lt1>
      <a:dk2>
        <a:srgbClr val="FFFFFF"/>
      </a:dk2>
      <a:lt2>
        <a:srgbClr val="3A52BB"/>
      </a:lt2>
      <a:accent1>
        <a:srgbClr val="3A52BB"/>
      </a:accent1>
      <a:accent2>
        <a:srgbClr val="43C7AA"/>
      </a:accent2>
      <a:accent3>
        <a:srgbClr val="FFFFFF"/>
      </a:accent3>
      <a:accent4>
        <a:srgbClr val="161F46"/>
      </a:accent4>
      <a:accent5>
        <a:srgbClr val="257D6A"/>
      </a:accent5>
      <a:accent6>
        <a:srgbClr val="A9E5D8"/>
      </a:accent6>
      <a:hlink>
        <a:srgbClr val="3A52BB"/>
      </a:hlink>
      <a:folHlink>
        <a:srgbClr val="43C7AA"/>
      </a:folHlink>
    </a:clrScheme>
    <a:fontScheme name="Metaanalysis_Neulas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Metaanalysis_Neulasta 1">
        <a:dk1>
          <a:srgbClr val="000000"/>
        </a:dk1>
        <a:lt1>
          <a:srgbClr val="EAEAEA"/>
        </a:lt1>
        <a:dk2>
          <a:srgbClr val="FFFFFF"/>
        </a:dk2>
        <a:lt2>
          <a:srgbClr val="5F5F5F"/>
        </a:lt2>
        <a:accent1>
          <a:srgbClr val="296DC0"/>
        </a:accent1>
        <a:accent2>
          <a:srgbClr val="66CCCC"/>
        </a:accent2>
        <a:accent3>
          <a:srgbClr val="F3F3F3"/>
        </a:accent3>
        <a:accent4>
          <a:srgbClr val="000000"/>
        </a:accent4>
        <a:accent5>
          <a:srgbClr val="ACBADC"/>
        </a:accent5>
        <a:accent6>
          <a:srgbClr val="5CB9B9"/>
        </a:accent6>
        <a:hlink>
          <a:srgbClr val="808080"/>
        </a:hlink>
        <a:folHlink>
          <a:srgbClr val="99CCFF"/>
        </a:folHlink>
      </a:clrScheme>
      <a:clrMap bg1="lt1" tx1="dk1" bg2="lt2" tx2="dk2" accent1="accent1" accent2="accent2" accent3="accent3" accent4="accent4" accent5="accent5" accent6="accent6" hlink="hlink" folHlink="folHlink"/>
    </a:extraClrScheme>
    <a:extraClrScheme>
      <a:clrScheme name="Metaanalysis_Neulasta 2">
        <a:dk1>
          <a:srgbClr val="000000"/>
        </a:dk1>
        <a:lt1>
          <a:srgbClr val="FFFFFF"/>
        </a:lt1>
        <a:dk2>
          <a:srgbClr val="FFFFFF"/>
        </a:dk2>
        <a:lt2>
          <a:srgbClr val="5F5F5F"/>
        </a:lt2>
        <a:accent1>
          <a:srgbClr val="296DC0"/>
        </a:accent1>
        <a:accent2>
          <a:srgbClr val="66CCCC"/>
        </a:accent2>
        <a:accent3>
          <a:srgbClr val="FFFFFF"/>
        </a:accent3>
        <a:accent4>
          <a:srgbClr val="000000"/>
        </a:accent4>
        <a:accent5>
          <a:srgbClr val="ACBADC"/>
        </a:accent5>
        <a:accent6>
          <a:srgbClr val="5CB9B9"/>
        </a:accent6>
        <a:hlink>
          <a:srgbClr val="808080"/>
        </a:hlink>
        <a:folHlink>
          <a:srgbClr val="99CCFF"/>
        </a:folHlink>
      </a:clrScheme>
      <a:clrMap bg1="lt1" tx1="dk1" bg2="lt2" tx2="dk2" accent1="accent1" accent2="accent2" accent3="accent3" accent4="accent4" accent5="accent5" accent6="accent6" hlink="hlink" folHlink="folHlink"/>
    </a:extraClrScheme>
    <a:extraClrScheme>
      <a:clrScheme name="Metaanalysis_Neulasta 3">
        <a:dk1>
          <a:srgbClr val="000000"/>
        </a:dk1>
        <a:lt1>
          <a:srgbClr val="FFFFFF"/>
        </a:lt1>
        <a:dk2>
          <a:srgbClr val="FFFFFF"/>
        </a:dk2>
        <a:lt2>
          <a:srgbClr val="0000CC"/>
        </a:lt2>
        <a:accent1>
          <a:srgbClr val="296DC0"/>
        </a:accent1>
        <a:accent2>
          <a:srgbClr val="29BD96"/>
        </a:accent2>
        <a:accent3>
          <a:srgbClr val="FFFFFF"/>
        </a:accent3>
        <a:accent4>
          <a:srgbClr val="000000"/>
        </a:accent4>
        <a:accent5>
          <a:srgbClr val="ACBADC"/>
        </a:accent5>
        <a:accent6>
          <a:srgbClr val="24AB87"/>
        </a:accent6>
        <a:hlink>
          <a:srgbClr val="969696"/>
        </a:hlink>
        <a:folHlink>
          <a:srgbClr val="9966F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016 Amgen Corporate Template_16x9_INTERNAL">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Amgen Corporate">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rnd">
          <a:solidFill>
            <a:schemeClr val="tx1"/>
          </a:solidFill>
          <a:tailEnd type="stealth"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b="1" dirty="0" smtClean="0"/>
        </a:defPPr>
      </a:lstStyle>
    </a:txDef>
  </a:objectDefaults>
  <a:extraClrSchemeLst/>
  <a:extLst>
    <a:ext uri="{05A4C25C-085E-4340-85A3-A5531E510DB2}">
      <thm15:themeFamily xmlns:thm15="http://schemas.microsoft.com/office/thememl/2012/main" name="2017 Amgen Corporate Template_16x9_INTERNAL_EXTERNAL.potx" id="{48E5096D-00E7-4E9C-9704-737409897562}" vid="{EF1A956B-3B03-46FB-A2D5-71314C52DA9A}"/>
    </a:ext>
  </a:extLst>
</a:theme>
</file>

<file path=ppt/theme/theme8.xml><?xml version="1.0" encoding="utf-8"?>
<a:theme xmlns:a="http://schemas.openxmlformats.org/drawingml/2006/main" name="6_2016 Amgen Oncology">
  <a:themeElements>
    <a:clrScheme name="Amgen Standard">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0063C3"/>
      </a:hlink>
      <a:folHlink>
        <a:srgbClr val="00BCE4"/>
      </a:folHlink>
    </a:clrScheme>
    <a:fontScheme name="Amgen Powerpoint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Amgen Powerpoint Template 1">
        <a:dk1>
          <a:srgbClr val="000000"/>
        </a:dk1>
        <a:lt1>
          <a:srgbClr val="FFFFFF"/>
        </a:lt1>
        <a:dk2>
          <a:srgbClr val="000000"/>
        </a:dk2>
        <a:lt2>
          <a:srgbClr val="777777"/>
        </a:lt2>
        <a:accent1>
          <a:srgbClr val="0063C3"/>
        </a:accent1>
        <a:accent2>
          <a:srgbClr val="FCC30C"/>
        </a:accent2>
        <a:accent3>
          <a:srgbClr val="FFFFFF"/>
        </a:accent3>
        <a:accent4>
          <a:srgbClr val="000000"/>
        </a:accent4>
        <a:accent5>
          <a:srgbClr val="AAB7DE"/>
        </a:accent5>
        <a:accent6>
          <a:srgbClr val="E4B00A"/>
        </a:accent6>
        <a:hlink>
          <a:srgbClr val="42865C"/>
        </a:hlink>
        <a:folHlink>
          <a:srgbClr val="C0362C"/>
        </a:folHlink>
      </a:clrScheme>
      <a:clrMap bg1="lt1" tx1="dk1" bg2="lt2" tx2="dk2" accent1="accent1" accent2="accent2" accent3="accent3" accent4="accent4" accent5="accent5" accent6="accent6" hlink="hlink" folHlink="folHlink"/>
    </a:extraClrScheme>
    <a:extraClrScheme>
      <a:clrScheme name="Amgen Powerpoint Template 2">
        <a:dk1>
          <a:srgbClr val="000000"/>
        </a:dk1>
        <a:lt1>
          <a:srgbClr val="FFFFFF"/>
        </a:lt1>
        <a:dk2>
          <a:srgbClr val="000000"/>
        </a:dk2>
        <a:lt2>
          <a:srgbClr val="777777"/>
        </a:lt2>
        <a:accent1>
          <a:srgbClr val="007CC2"/>
        </a:accent1>
        <a:accent2>
          <a:srgbClr val="FCC30C"/>
        </a:accent2>
        <a:accent3>
          <a:srgbClr val="FFFFFF"/>
        </a:accent3>
        <a:accent4>
          <a:srgbClr val="000000"/>
        </a:accent4>
        <a:accent5>
          <a:srgbClr val="AABFDD"/>
        </a:accent5>
        <a:accent6>
          <a:srgbClr val="E4B00A"/>
        </a:accent6>
        <a:hlink>
          <a:srgbClr val="42865C"/>
        </a:hlink>
        <a:folHlink>
          <a:srgbClr val="C0362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sisl xmlns:xsi="http://www.w3.org/2001/XMLSchema-instance" xmlns:xsd="http://www.w3.org/2001/XMLSchema" xmlns="http://www.boldonjames.com/2008/01/sie/internal/label" sislVersion="0" policy="82ad3a63-90ad-4a46-a3cb-757f4658e205" origin="userSelected">
  <element uid="7349a702-6462-4442-88eb-c64cd513835c" value=""/>
  <element uid="9036a7a1-5a4f-48d3-b24b-dfdab053dac9" value=""/>
  <element uid="03e9b10b-a1f9-4a88-9630-476473f62285" value=""/>
</sisl>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71949ac-139d-4ba9-b71b-10956bd5632c">
      <Terms xmlns="http://schemas.microsoft.com/office/infopath/2007/PartnerControls"/>
    </lcf76f155ced4ddcb4097134ff3c332f>
    <TaxCatchAll xmlns="dc2db4f8-0dc0-4834-9a51-1c3a49a46568"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44051C8ED0B0934CBB70AA06BF789C51" ma:contentTypeVersion="16" ma:contentTypeDescription="Create a new document." ma:contentTypeScope="" ma:versionID="595763d2be7d71f5367ec62d8ec3c1a2">
  <xsd:schema xmlns:xsd="http://www.w3.org/2001/XMLSchema" xmlns:xs="http://www.w3.org/2001/XMLSchema" xmlns:p="http://schemas.microsoft.com/office/2006/metadata/properties" xmlns:ns2="f71949ac-139d-4ba9-b71b-10956bd5632c" xmlns:ns3="a76fffe7-cd2d-4632-848f-f4fab42e453c" xmlns:ns4="dc2db4f8-0dc0-4834-9a51-1c3a49a46568" targetNamespace="http://schemas.microsoft.com/office/2006/metadata/properties" ma:root="true" ma:fieldsID="decc4c7f311a532feeaa54ed37a26e39" ns2:_="" ns3:_="" ns4:_="">
    <xsd:import namespace="f71949ac-139d-4ba9-b71b-10956bd5632c"/>
    <xsd:import namespace="a76fffe7-cd2d-4632-848f-f4fab42e453c"/>
    <xsd:import namespace="dc2db4f8-0dc0-4834-9a51-1c3a49a4656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1949ac-139d-4ba9-b71b-10956bd563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4dd9da6-50f7-440a-9788-2f68cc8af53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76fffe7-cd2d-4632-848f-f4fab42e453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c2db4f8-0dc0-4834-9a51-1c3a49a4656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0ec229f0-7080-4adc-9a12-c317d1c33825}" ma:internalName="TaxCatchAll" ma:showField="CatchAllData" ma:web="fa15be3e-fb01-4526-974f-3b160512d6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27BA49-85F8-4D4B-98FC-35A305C83276}">
  <ds:schemaRefs>
    <ds:schemaRef ds:uri="http://www.w3.org/2001/XMLSchema"/>
    <ds:schemaRef ds:uri="http://www.boldonjames.com/2008/01/sie/internal/label"/>
  </ds:schemaRefs>
</ds:datastoreItem>
</file>

<file path=customXml/itemProps2.xml><?xml version="1.0" encoding="utf-8"?>
<ds:datastoreItem xmlns:ds="http://schemas.openxmlformats.org/officeDocument/2006/customXml" ds:itemID="{BCC30A41-D8D8-41E7-BC41-0E59D675BF1A}">
  <ds:schemaRefs>
    <ds:schemaRef ds:uri="http://schemas.microsoft.com/sharepoint/v3/contenttype/forms"/>
  </ds:schemaRefs>
</ds:datastoreItem>
</file>

<file path=customXml/itemProps3.xml><?xml version="1.0" encoding="utf-8"?>
<ds:datastoreItem xmlns:ds="http://schemas.openxmlformats.org/officeDocument/2006/customXml" ds:itemID="{B49BBE7A-D4E9-493F-A66A-2B7F39E9BE96}">
  <ds:schemaRefs>
    <ds:schemaRef ds:uri="http://schemas.microsoft.com/office/2006/metadata/properties"/>
    <ds:schemaRef ds:uri="http://purl.org/dc/terms/"/>
    <ds:schemaRef ds:uri="e1d1a8b8-98b7-437c-9236-988c1b3507ae"/>
    <ds:schemaRef ds:uri="http://purl.org/dc/elements/1.1/"/>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963a03b7-7acd-43b0-8661-8655a8d5f115"/>
    <ds:schemaRef ds:uri="http://purl.org/dc/dcmitype/"/>
    <ds:schemaRef ds:uri="f71949ac-139d-4ba9-b71b-10956bd5632c"/>
    <ds:schemaRef ds:uri="dc2db4f8-0dc0-4834-9a51-1c3a49a46568"/>
  </ds:schemaRefs>
</ds:datastoreItem>
</file>

<file path=customXml/itemProps4.xml><?xml version="1.0" encoding="utf-8"?>
<ds:datastoreItem xmlns:ds="http://schemas.openxmlformats.org/officeDocument/2006/customXml" ds:itemID="{53762F85-5F66-40E3-9AE1-22A989171A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1949ac-139d-4ba9-b71b-10956bd5632c"/>
    <ds:schemaRef ds:uri="a76fffe7-cd2d-4632-848f-f4fab42e453c"/>
    <ds:schemaRef ds:uri="dc2db4f8-0dc0-4834-9a51-1c3a49a465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5896</Words>
  <Application>Microsoft Office PowerPoint</Application>
  <PresentationFormat>On-screen Show (16:9)</PresentationFormat>
  <Paragraphs>602</Paragraphs>
  <Slides>65</Slides>
  <Notes>27</Notes>
  <HiddenSlides>0</HiddenSlides>
  <MMClips>0</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65</vt:i4>
      </vt:variant>
    </vt:vector>
  </HeadingPairs>
  <TitlesOfParts>
    <vt:vector size="78" baseType="lpstr">
      <vt:lpstr>Arial</vt:lpstr>
      <vt:lpstr>Calibri</vt:lpstr>
      <vt:lpstr>Courier New</vt:lpstr>
      <vt:lpstr>Roboto</vt:lpstr>
      <vt:lpstr>Wingdings</vt:lpstr>
      <vt:lpstr>11_2016 Amgen Corporate Template_16x9_INTERNAL</vt:lpstr>
      <vt:lpstr>Custom Design</vt:lpstr>
      <vt:lpstr>4_2016 Amgen Oncology</vt:lpstr>
      <vt:lpstr>1_Custom Design</vt:lpstr>
      <vt:lpstr>5_2016 Amgen Oncology</vt:lpstr>
      <vt:lpstr>Neulasta Theme1.2</vt:lpstr>
      <vt:lpstr>2016 Amgen Corporate Template_16x9_INTERNAL</vt:lpstr>
      <vt:lpstr>6_2016 Amgen Oncology</vt:lpstr>
      <vt:lpstr>ASH 2022  HIGHLIGHTS Multiples Myelom</vt:lpstr>
      <vt:lpstr>PowerPoint Presentation</vt:lpstr>
      <vt:lpstr>INHALTSVERZEICHNIS</vt:lpstr>
      <vt:lpstr> </vt:lpstr>
      <vt:lpstr> IKEMA Isa-Kd vs. Kd: Studiendesign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NDMM: Retrospektive Analyse zur Induktion mit KRd oder VRd Methoden</vt:lpstr>
      <vt:lpstr>NDMM: Retrospektive Analyse zur Induktion mit KRd oder VRd Ergebnisse</vt:lpstr>
      <vt:lpstr>NDMM: Retrospektive Analyse zur Induktion mit KRd oder VRd Ergebnisse</vt:lpstr>
      <vt:lpstr>PowerPoint Presentation</vt:lpstr>
      <vt:lpstr>PowerPoint Presentation</vt:lpstr>
      <vt:lpstr>PowerPoint Presentation</vt:lpstr>
      <vt:lpstr>PowerPoint Presentation</vt:lpstr>
      <vt:lpstr>PowerPoint Presentation</vt:lpstr>
      <vt:lpstr>PowerPoint Presentation</vt:lpstr>
    </vt:vector>
  </TitlesOfParts>
  <Company>Amgen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58th ASH Annual Meeting</dc:title>
  <dc:creator>Markovic, Ana</dc:creator>
  <cp:keywords>*$%IU-*$%GenBus</cp:keywords>
  <cp:lastModifiedBy>Hoffmann, Mareike</cp:lastModifiedBy>
  <cp:revision>1481</cp:revision>
  <cp:lastPrinted>2020-05-21T13:17:40Z</cp:lastPrinted>
  <dcterms:created xsi:type="dcterms:W3CDTF">2016-07-29T16:37:57Z</dcterms:created>
  <dcterms:modified xsi:type="dcterms:W3CDTF">2022-12-22T11:32:56Z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a2f43740-c734-45c1-9d3e-e9aa292611dd</vt:lpwstr>
  </property>
  <property fmtid="{D5CDD505-2E9C-101B-9397-08002B2CF9AE}" pid="3" name="bjSaver">
    <vt:lpwstr>hqfwRQlBW3KrbqHFD0qx1YV+dwuG0GhO</vt:lpwstr>
  </property>
  <property fmtid="{D5CDD505-2E9C-101B-9397-08002B2CF9AE}" pid="4" name="ContentTypeId">
    <vt:lpwstr>0x01010072F370A6E0B6424999DCB74192EFD3A0</vt:lpwstr>
  </property>
  <property fmtid="{D5CDD505-2E9C-101B-9397-08002B2CF9AE}" pid="5" name="bjDocumentSecurityLabel">
    <vt:lpwstr>Internal Use Only - General Business</vt:lpwstr>
  </property>
  <property fmtid="{D5CDD505-2E9C-101B-9397-08002B2CF9AE}" pid="6" name="bjDocumentLabelXML">
    <vt:lpwstr>&lt;?xml version="1.0" encoding="us-ascii"?&gt;&lt;sisl xmlns:xsi="http://www.w3.org/2001/XMLSchema-instance" xmlns:xsd="http://www.w3.org/2001/XMLSchema" sislVersion="0" policy="82ad3a63-90ad-4a46-a3cb-757f4658e205" origin="userSelected" xmlns="http://www.boldonj</vt:lpwstr>
  </property>
  <property fmtid="{D5CDD505-2E9C-101B-9397-08002B2CF9AE}" pid="7" name="bjDocumentLabelXML-0">
    <vt:lpwstr>ames.com/2008/01/sie/internal/label"&gt;&lt;element uid="7349a702-6462-4442-88eb-c64cd513835c" value="" /&gt;&lt;element uid="9036a7a1-5a4f-48d3-b24b-dfdab053dac9" value="" /&gt;&lt;element uid="03e9b10b-a1f9-4a88-9630-476473f62285" value="" /&gt;&lt;/sisl&gt;</vt:lpwstr>
  </property>
  <property fmtid="{D5CDD505-2E9C-101B-9397-08002B2CF9AE}" pid="8" name="MSIP_Label_1bb233fc-b10c-4dce-b8fe-3e15f9800d99_Enabled">
    <vt:lpwstr>true</vt:lpwstr>
  </property>
  <property fmtid="{D5CDD505-2E9C-101B-9397-08002B2CF9AE}" pid="9" name="MSIP_Label_1bb233fc-b10c-4dce-b8fe-3e15f9800d99_SetDate">
    <vt:lpwstr>2021-12-22T08:44:30Z</vt:lpwstr>
  </property>
  <property fmtid="{D5CDD505-2E9C-101B-9397-08002B2CF9AE}" pid="10" name="MSIP_Label_1bb233fc-b10c-4dce-b8fe-3e15f9800d99_Method">
    <vt:lpwstr>Privileged</vt:lpwstr>
  </property>
  <property fmtid="{D5CDD505-2E9C-101B-9397-08002B2CF9AE}" pid="11" name="MSIP_Label_1bb233fc-b10c-4dce-b8fe-3e15f9800d99_Name">
    <vt:lpwstr>Confidential_</vt:lpwstr>
  </property>
  <property fmtid="{D5CDD505-2E9C-101B-9397-08002B2CF9AE}" pid="12" name="MSIP_Label_1bb233fc-b10c-4dce-b8fe-3e15f9800d99_SiteId">
    <vt:lpwstr>4b4266a6-1368-41af-ad5a-59eb634f7ad8</vt:lpwstr>
  </property>
  <property fmtid="{D5CDD505-2E9C-101B-9397-08002B2CF9AE}" pid="13" name="MSIP_Label_1bb233fc-b10c-4dce-b8fe-3e15f9800d99_ActionId">
    <vt:lpwstr>76c55048-b090-4ace-a3c0-8d7ff8c86d17</vt:lpwstr>
  </property>
  <property fmtid="{D5CDD505-2E9C-101B-9397-08002B2CF9AE}" pid="14" name="MSIP_Label_1bb233fc-b10c-4dce-b8fe-3e15f9800d99_ContentBits">
    <vt:lpwstr>0</vt:lpwstr>
  </property>
  <property fmtid="{D5CDD505-2E9C-101B-9397-08002B2CF9AE}" pid="15" name="ArticulateGUID">
    <vt:lpwstr>B010AF9C-386A-4BF1-B2A0-D0FF71DE0921</vt:lpwstr>
  </property>
  <property fmtid="{D5CDD505-2E9C-101B-9397-08002B2CF9AE}" pid="16" name="ArticulatePath">
    <vt:lpwstr>ASH 2022 Abstracts DE_komplett_ANA</vt:lpwstr>
  </property>
</Properties>
</file>